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11.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16">
  <p:sldMasterIdLst>
    <p:sldMasterId id="2147483700" r:id="rId1"/>
  </p:sldMasterIdLst>
  <p:notesMasterIdLst>
    <p:notesMasterId r:id="rId60"/>
  </p:notesMasterIdLst>
  <p:sldIdLst>
    <p:sldId id="758" r:id="rId2"/>
    <p:sldId id="1013" r:id="rId3"/>
    <p:sldId id="1014" r:id="rId4"/>
    <p:sldId id="1036" r:id="rId5"/>
    <p:sldId id="1037" r:id="rId6"/>
    <p:sldId id="1038" r:id="rId7"/>
    <p:sldId id="1028" r:id="rId8"/>
    <p:sldId id="1031" r:id="rId9"/>
    <p:sldId id="1039" r:id="rId10"/>
    <p:sldId id="1040" r:id="rId11"/>
    <p:sldId id="1029" r:id="rId12"/>
    <p:sldId id="1030" r:id="rId13"/>
    <p:sldId id="1032" r:id="rId14"/>
    <p:sldId id="1033" r:id="rId15"/>
    <p:sldId id="1035" r:id="rId16"/>
    <p:sldId id="1034" r:id="rId17"/>
    <p:sldId id="1015" r:id="rId18"/>
    <p:sldId id="1016" r:id="rId19"/>
    <p:sldId id="1021" r:id="rId20"/>
    <p:sldId id="1041" r:id="rId21"/>
    <p:sldId id="271" r:id="rId22"/>
    <p:sldId id="279" r:id="rId23"/>
    <p:sldId id="911" r:id="rId24"/>
    <p:sldId id="1043" r:id="rId25"/>
    <p:sldId id="912" r:id="rId26"/>
    <p:sldId id="1019" r:id="rId27"/>
    <p:sldId id="1020" r:id="rId28"/>
    <p:sldId id="1022" r:id="rId29"/>
    <p:sldId id="1023" r:id="rId30"/>
    <p:sldId id="1024" r:id="rId31"/>
    <p:sldId id="1025" r:id="rId32"/>
    <p:sldId id="1027" r:id="rId33"/>
    <p:sldId id="433" r:id="rId34"/>
    <p:sldId id="434" r:id="rId35"/>
    <p:sldId id="1046" r:id="rId36"/>
    <p:sldId id="1047" r:id="rId37"/>
    <p:sldId id="1048" r:id="rId38"/>
    <p:sldId id="583" r:id="rId39"/>
    <p:sldId id="1054" r:id="rId40"/>
    <p:sldId id="597" r:id="rId41"/>
    <p:sldId id="1045" r:id="rId42"/>
    <p:sldId id="1050" r:id="rId43"/>
    <p:sldId id="1044" r:id="rId44"/>
    <p:sldId id="1055" r:id="rId45"/>
    <p:sldId id="599" r:id="rId46"/>
    <p:sldId id="600" r:id="rId47"/>
    <p:sldId id="601" r:id="rId48"/>
    <p:sldId id="1056" r:id="rId49"/>
    <p:sldId id="1057" r:id="rId50"/>
    <p:sldId id="914" r:id="rId51"/>
    <p:sldId id="273" r:id="rId52"/>
    <p:sldId id="474" r:id="rId53"/>
    <p:sldId id="1053" r:id="rId54"/>
    <p:sldId id="595" r:id="rId55"/>
    <p:sldId id="481" r:id="rId56"/>
    <p:sldId id="519" r:id="rId57"/>
    <p:sldId id="1051" r:id="rId58"/>
    <p:sldId id="889" r:id="rId5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00"/>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92009" autoAdjust="0"/>
  </p:normalViewPr>
  <p:slideViewPr>
    <p:cSldViewPr snapToGrid="0" showGuides="1">
      <p:cViewPr varScale="1">
        <p:scale>
          <a:sx n="104" d="100"/>
          <a:sy n="104" d="100"/>
        </p:scale>
        <p:origin x="518" y="86"/>
      </p:cViewPr>
      <p:guideLst>
        <p:guide orient="horz" pos="1620"/>
        <p:guide pos="336"/>
      </p:guideLst>
    </p:cSldViewPr>
  </p:slideViewPr>
  <p:notesTextViewPr>
    <p:cViewPr>
      <p:scale>
        <a:sx n="1" d="1"/>
        <a:sy n="1" d="1"/>
      </p:scale>
      <p:origin x="0" y="0"/>
    </p:cViewPr>
  </p:notesTextViewPr>
  <p:sorterViewPr>
    <p:cViewPr>
      <p:scale>
        <a:sx n="111" d="100"/>
        <a:sy n="111" d="100"/>
      </p:scale>
      <p:origin x="0" y="-7164"/>
    </p:cViewPr>
  </p:sorterViewPr>
  <p:notesViewPr>
    <p:cSldViewPr snapToGrid="0">
      <p:cViewPr>
        <p:scale>
          <a:sx n="75" d="100"/>
          <a:sy n="75" d="100"/>
        </p:scale>
        <p:origin x="-4008" y="-3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3T09:15:47.85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37.255"/>
    </inkml:context>
    <inkml:brush xml:id="br0">
      <inkml:brushProperty name="width" value="0.05" units="cm"/>
      <inkml:brushProperty name="height" value="0.05" units="cm"/>
      <inkml:brushProperty name="color" value="#FFFFFF"/>
    </inkml:brush>
  </inkml:definitions>
  <inkml:trace contextRef="#ctx0" brushRef="#br0">116 34 360 0 0,'-13'3'2274'0'0,"1"0"0"0"0,0 0 0 0 0,-1 2 0 0 0,2-1 0 0 0,-1 1 0 0 0,0 1 0 0 0,-18 12 1488 0 0,69-54-2795 0 0,-30 30-843 0 0,32-17 665 0 0,-40 22-754 0 0,0 1-1 0 0,-1-1 1 0 0,1 1 0 0 0,0 0-1 0 0,0 0 1 0 0,0-1-1 0 0,0 1 1 0 0,0 0 0 0 0,0 0-1 0 0,0 0 1 0 0,0 0-1 0 0,0 0 1 0 0,0 0 0 0 0,0 0-1 0 0,0 0 1 0 0,0 0-1 0 0,0 0 1 0 0,0 1 0 0 0,0-1-1 0 0,0 0 1 0 0,-1 1-1 0 0,1-1 1 0 0,0 1 0 0 0,0-1-1 0 0,0 1 1 0 0,0-1-1 0 0,-1 1 1 0 0,1-1 0 0 0,0 1-1 0 0,-1 0 1 0 0,1-1-1 0 0,0 1 1 0 0,-1 0 0 0 0,1 0-1 0 0,-1 0 1 0 0,1-1-1 0 0,-1 1 1 0 0,1 0 0 0 0,0 2-1 0 0,-1-2 193 0 0,-29 5 324 0 0,16-10-399 0 0,10 3-135 0 0,0 0 0 0 0,-1 0 0 0 0,1 0-1 0 0,-1 1 1 0 0,1-1 0 0 0,-1 1 0 0 0,1 0-1 0 0,-1 0 1 0 0,1 0 0 0 0,0 0 0 0 0,-1 1-1 0 0,1 0 1 0 0,-7 1 0 0 0,10-2-24 0 0,26 0 147 0 0,-25 0-33 0 0,-1-18-10496 0 0,0 5 7934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50.817"/>
    </inkml:context>
    <inkml:brush xml:id="br0">
      <inkml:brushProperty name="width" value="0.05" units="cm"/>
      <inkml:brushProperty name="height" value="0.05" units="cm"/>
      <inkml:brushProperty name="color" value="#FFFFFF"/>
    </inkml:brush>
  </inkml:definitions>
  <inkml:trace contextRef="#ctx0" brushRef="#br0">66 68 56 0 0,'0'0'251'0'0,"-7"-26"14875"0"0,-48 75-10589 0 0,55-49-4508 0 0,-1 0 1 0 0,1 0-1 0 0,0-1 1 0 0,0 1-1 0 0,0 0 1 0 0,0 0 0 0 0,-1 0-1 0 0,1 0 1 0 0,0 0-1 0 0,0 0 1 0 0,0 0-1 0 0,0 0 1 0 0,0-1-1 0 0,-1 1 1 0 0,1 0-1 0 0,0 0 1 0 0,0 0-1 0 0,0 0 1 0 0,0-1-1 0 0,0 1 1 0 0,0 0-1 0 0,0 0 1 0 0,0 0-1 0 0,0 0 1 0 0,0-1-1 0 0,-1 1 1 0 0,1 0 0 0 0,0 0-1 0 0,0 0 1 0 0,0-1-1 0 0,0 1 1 0 0,0 0-1 0 0,0 0 1 0 0,1 0-1 0 0,-1-1 1 0 0,0 1-1 0 0,0 0 1 0 0,0 0-1 0 0,0 0 1 0 0,0 0-1 0 0,0-1 1 0 0,0 1-1 0 0,0 0 1 0 0,0 0-1 0 0,0 0 1 0 0,1 0-1 0 0,-1-1 1 0 0,0 1 0 0 0,0 0-1 0 0,0 0 1 0 0,0 0-1 0 0,1 0 1 0 0,11-19 573 0 0,22-22-334 0 0,-29 36-64 0 0,-5 4-159 0 0,1 0-1 0 0,0-1 1 0 0,0 1-1 0 0,0 0 1 0 0,1 0 0 0 0,-1 0-1 0 0,0 0 1 0 0,0 0-1 0 0,1 0 1 0 0,-1 0-1 0 0,1 0 1 0 0,-1 0 0 0 0,0 1-1 0 0,1-1 1 0 0,-1 1-1 0 0,1-1 1 0 0,0 1 0 0 0,-1-1-1 0 0,1 1 1 0 0,-1 0-1 0 0,1 0 1 0 0,0 0-1 0 0,-1 0 1 0 0,1 0 0 0 0,0 0-1 0 0,-1 0 1 0 0,1 0-1 0 0,-1 1 1 0 0,3 0 0 0 0,-3-1 102 0 0,-2 3-66 0 0,0 0 1 0 0,-1 0 0 0 0,1 0-1 0 0,0 0 1 0 0,-1 0 0 0 0,0-1-1 0 0,1 1 1 0 0,-1-1 0 0 0,0 1 0 0 0,-1-1-1 0 0,1 0 1 0 0,0 0 0 0 0,-1 0-1 0 0,1 0 1 0 0,-1 0 0 0 0,1 0-1 0 0,-1-1 1 0 0,-3 3 0 0 0,-11 7 38 0 0,17-10 101 0 0,5-11-155 0 0,5-9 114 0 0,-8 18-170 0 0,-1 1 0 0 0,1 0 1 0 0,-1-1-1 0 0,1 1 0 0 0,-1 0 0 0 0,1 0 1 0 0,-1 0-1 0 0,1 0 0 0 0,-1 0 0 0 0,1 0 1 0 0,-1 0-1 0 0,1 0 0 0 0,-1 1 1 0 0,1-1-1 0 0,-1 0 0 0 0,1 1 0 0 0,-1-1 1 0 0,0 1-1 0 0,1 0 0 0 0,-1 0 0 0 0,0-1 1 0 0,3 3-1 0 0,12 4 66 0 0,-15-6-10 0 0,-15-6 1692 0 0,14 5-1738 0 0,0 0 0 0 0,0 0 1 0 0,0 0-1 0 0,0 0 0 0 0,0 0 1 0 0,0 0-1 0 0,0 0 0 0 0,0 0 0 0 0,0 0 1 0 0,0 0-1 0 0,0 1 0 0 0,0-1 0 0 0,0 0 1 0 0,0 0-1 0 0,0 0 0 0 0,0 0 1 0 0,0 0-1 0 0,0 0 0 0 0,0 0 0 0 0,0 0 1 0 0,0 0-1 0 0,0 1 0 0 0,0-1 0 0 0,0 0 1 0 0,0 0-1 0 0,0 0 0 0 0,0 0 0 0 0,0 0 1 0 0,0 0-1 0 0,0 0 0 0 0,0 0 1 0 0,0 0-1 0 0,0 0 0 0 0,0 0 0 0 0,-1 0 1 0 0,1 1-1 0 0,0-1 0 0 0,0 0 0 0 0,0 0 1 0 0,0 0-1 0 0,0 0 0 0 0,0 0 1 0 0,0 0-1 0 0,13 9-145 0 0,-7-5 228 0 0,-5-3-88 0 0,5-13 415 0 0,-6 11-425 0 0,0 1-1 0 0,0 0 1 0 0,0-1-1 0 0,0 1 1 0 0,0 0-1 0 0,0-1 1 0 0,-1 1-1 0 0,1 0 1 0 0,0-1-1 0 0,0 1 0 0 0,0 0 1 0 0,0-1-1 0 0,0 1 1 0 0,-1 0-1 0 0,1-1 1 0 0,0 1-1 0 0,0 0 1 0 0,0 0-1 0 0,-1-1 1 0 0,1 1-1 0 0,0 0 1 0 0,0 0-1 0 0,-1 0 1 0 0,1-1-1 0 0,0 1 0 0 0,-1 0 1 0 0,1 0-1 0 0,0 0 1 0 0,-1 0-1 0 0,1 0 1 0 0,0-1-1 0 0,-1 1 1 0 0,1 0-1 0 0,0 0 1 0 0,-1 0-1 0 0,1 0 1 0 0,0 0-1 0 0,-1 0 0 0 0,1 0 1 0 0,0 0-1 0 0,-1 0 1 0 0,1 0-1 0 0,0 1 1 0 0,-1-1-1 0 0,1 0 1 0 0,0 0-1 0 0,-1 0 1 0 0,-9 19 93 0 0,0 26-65 0 0,1 21-114 0 0,3 1 0 0 0,3-1 0 0 0,9 116 0 0 0,2-36-473 0 0,-8-145 542 0 0,1 14 79 0 0,-12-280 700 0 0,11 315-435 0 0,5 240-737 0 0,-2-84 103 0 0,-4-121 225 0 0,5 158 108 0 0,-1-373 1311 0 0,-3 129-1090 0 0,-3 44-172 0 0,3-18-73 0 0,-1-11-2 0 0,1 0 0 0 0,1 0 0 0 0,2 15 0 0 0,-1-1-47 0 0,-1-23-3977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55.144"/>
    </inkml:context>
    <inkml:brush xml:id="br0">
      <inkml:brushProperty name="width" value="0.05" units="cm"/>
      <inkml:brushProperty name="height" value="0.05" units="cm"/>
      <inkml:brushProperty name="color" value="#FFFFFF"/>
    </inkml:brush>
  </inkml:definitions>
  <inkml:trace contextRef="#ctx0" brushRef="#br0">88 57 484 0 0,'1'-2'990'0'0,"0"-1"0"0"0,-1 1 0 0 0,1-1 1 0 0,-1 1-1 0 0,0-1 0 0 0,1 1 0 0 0,-1-1 0 0 0,-1 0 0 0 0,1 1 0 0 0,0-1 0 0 0,0 1 1 0 0,-2-5-1 0 0,-6 8 2346 0 0,-4 19-2527 0 0,-30 71 2233 0 0,39-99-2687 0 0,0 4-237 0 0,2 1 103 0 0,-1-2-33 0 0,1 0-1 0 0,0 0 1 0 0,-1 0 0 0 0,2 0-1 0 0,-1-1 1 0 0,1-7-1 0 0,0 4 85 0 0,0 0-1 0 0,1-1 1 0 0,1 1-1 0 0,0 0 0 0 0,4-13 1 0 0,-6 22-269 0 0,0-1 1 0 0,0 1-1 0 0,1 0 0 0 0,-1 0 0 0 0,0-1 1 0 0,0 1-1 0 0,0 0 0 0 0,1-1 1 0 0,-1 1-1 0 0,0 0 0 0 0,1 0 1 0 0,-1 0-1 0 0,0-1 0 0 0,0 1 1 0 0,1 0-1 0 0,-1 0 0 0 0,0 0 1 0 0,1 0-1 0 0,-1 0 0 0 0,0-1 0 0 0,1 1 1 0 0,-1 0-1 0 0,1 0 0 0 0,-1 0 1 0 0,0 0-1 0 0,1 0 0 0 0,-1 0 1 0 0,0 0-1 0 0,1 0 0 0 0,-1 0 1 0 0,0 0-1 0 0,1 1 0 0 0,-1-1 1 0 0,0 0-1 0 0,1 0 0 0 0,-1 0 0 0 0,0 0 1 0 0,1 0-1 0 0,-1 1 0 0 0,0-1 1 0 0,1 0-1 0 0,-1 0 0 0 0,0 0 1 0 0,0 1-1 0 0,1-1 0 0 0,-1 0 1 0 0,0 1-1 0 0,0-1 0 0 0,0 0 1 0 0,1 0-1 0 0,-1 1 0 0 0,0-1 0 0 0,0 0 1 0 0,0 1-1 0 0,0-1 0 0 0,0 0 1 0 0,0 1-1 0 0,1 0 0 0 0,9 22 5 0 0,-14-4 12 0 0,-5-21 74 0 0,-15-29 597 0 0,24 30-418 0 0,0 1-273 0 0,1 0 0 0 0,-1-1 0 0 0,0 1 0 0 0,1 0-1 0 0,-1 0 1 0 0,1 0 0 0 0,-1 0 0 0 0,1 0 0 0 0,-1-1-1 0 0,1 1 1 0 0,-1 0 0 0 0,1 0 0 0 0,-1 0 0 0 0,1 0-1 0 0,-1 0 1 0 0,1 1 0 0 0,-1-1 0 0 0,1 0 0 0 0,-1 0 0 0 0,1 0-1 0 0,-1 0 1 0 0,1 0 0 0 0,-1 1 0 0 0,1-1 0 0 0,-1 0-1 0 0,1 0 1 0 0,-1 1 0 0 0,0-1 0 0 0,1 0 0 0 0,-1 1-1 0 0,0-1 1 0 0,1 1 0 0 0,7 19-7 0 0,-6 21-774 0 0,-2-40 639 0 0,-8-21 59 0 0,4 192-506 0 0,5 145 419 0 0,1-302 273 0 0,1-14-16 0 0,5-31 57 0 0,5-50 213 0 0,-1 9 321 0 0,-12 70-441 0 0,1 5-223 0 0,-6 214-601 0 0,0-20-120 0 0,10-76-262 0 0,-5-121 923 0 0,-3-22 334 0 0,1-1-1 0 0,1-37 0 0 0,0 33-2 0 0,0 7-147 0 0,-1-36 472 0 0,2 56-605 0 0,0-1 1 0 0,0 0-1 0 0,0 0 1 0 0,-1 0 0 0 0,1 0-1 0 0,0 0 1 0 0,0 0-1 0 0,0 0 1 0 0,0 0 0 0 0,0 0-1 0 0,0 0 1 0 0,0 0 0 0 0,0 0-1 0 0,0 0 1 0 0,0 0-1 0 0,-1 0 1 0 0,1 0 0 0 0,0 0-1 0 0,0 0 1 0 0,0 0 0 0 0,0 0-1 0 0,0 0 1 0 0,0 0-1 0 0,0 0 1 0 0,0 0 0 0 0,0 0-1 0 0,-1 0 1 0 0,1 0 0 0 0,0 0-1 0 0,0 0 1 0 0,-4 35-76 0 0,-2 119-368 0 0,-3 39 108 0 0,3-134 273 0 0,6-58 622 0 0,0-27-255 0 0,-1 23 189 0 0,0 8-207 0 0,2 20-145 0 0,5 35-290 0 0,-5-58 222 0 0,-1-6-13 0 0,1-114 1905 0 0,-1 117-1651 0 0,4 50-218 0 0,-4-56-141 0 0,-1-31 121 0 0,3 0 0 0 0,6-43 1 0 0,27-70 245 0 0,-27 107-1279 0 0,-2-1-1 0 0,-2 0 1 0 0,-2-60-1 0 0,-20-136 1940 0 0,14 199-791 0 0,-6-31 209 0 0,4 42-85 0 0,-1-53 0 0 0,4 108-384 0 0,0 0 1 0 0,-11 36 0 0 0,-5 22-885 0 0,12-57-56 0 0,3-47 1022 0 0,1-47 742 0 0,3 53-531 0 0,1-1-1 0 0,0 0 0 0 0,1 0 1 0 0,1 0-1 0 0,8-25 1 0 0,-11 42-223 0 0,0 1 0 0 0,0-1 0 0 0,0 0 0 0 0,0 0 1 0 0,0 1-1 0 0,1-1 0 0 0,-1 0 0 0 0,0 0 0 0 0,0 1 0 0 0,0-1 1 0 0,0 0-1 0 0,1 0 0 0 0,-1 0 0 0 0,0 1 0 0 0,0-1 0 0 0,1 0 1 0 0,-1 0-1 0 0,0 0 0 0 0,0 0 0 0 0,1 0 0 0 0,-1 0 0 0 0,0 0 0 0 0,0 1 1 0 0,1-1-1 0 0,-1 0 0 0 0,0 0 0 0 0,0 0 0 0 0,1 0 0 0 0,-1 0 1 0 0,0 0-1 0 0,1 0 0 0 0,-1 0 0 0 0,0 0 0 0 0,0 0 0 0 0,1-1 1 0 0,-1 1-1 0 0,0 0 0 0 0,0 0 0 0 0,1 0 0 0 0,-1 0 0 0 0,0 0 0 0 0,0 0 1 0 0,1 0-1 0 0,-1-1 0 0 0,0 1 0 0 0,0 0 0 0 0,0 0 0 0 0,1 0 1 0 0,-1-1-1 0 0,0 1 0 0 0,0 0 0 0 0,0-1 0 0 0,5 27-31 0 0,-6-1-330 0 0,-2-39 227 0 0,-1-42 268 0 0,3 47-69 0 0,1-1 0 0 0,0 1 1 0 0,0-1-1 0 0,1 0 0 0 0,0 1 1 0 0,1-1-1 0 0,0 1 1 0 0,6-18-1 0 0,-8 26-31 0 0,7 4 48 0 0,-7-2-85 0 0,1-1 0 0 0,-1 0 1 0 0,1 0-1 0 0,-1 0 0 0 0,1 0 0 0 0,-1 1 1 0 0,1-1-1 0 0,-1 0 0 0 0,1 0 0 0 0,-1 1 1 0 0,1-1-1 0 0,-1 0 0 0 0,0 1 0 0 0,1-1 1 0 0,-1 0-1 0 0,0 1 0 0 0,1-1 0 0 0,-1 1 1 0 0,0-1-1 0 0,1 1 0 0 0,-1-1 0 0 0,0 1 1 0 0,0-1-1 0 0,0 1 0 0 0,1-1 0 0 0,-1 1 1 0 0,0-1-1 0 0,0 1 0 0 0,0-1 0 0 0,0 1 1 0 0,0-1-1 0 0,0 1 0 0 0,0-1 0 0 0,0 1 1 0 0,1 7 12 0 0,-1-6-20 0 0,1 0 1 0 0,-1 0-1 0 0,0 0 0 0 0,0 1 0 0 0,1-1 1 0 0,-2 0-1 0 0,1 0 0 0 0,0 0 1 0 0,0 0-1 0 0,-1 0 0 0 0,1 1 0 0 0,-1-1 1 0 0,0 0-1 0 0,0 2 0 0 0,0-3-12 0 0,-21-39 540 0 0,22 38-524 0 0,0-1 0 0 0,1 1 0 0 0,-1 0 0 0 0,0 0 0 0 0,0-1-1 0 0,0 1 1 0 0,1 0 0 0 0,-1 0 0 0 0,0 0 0 0 0,0 0 0 0 0,1-1 0 0 0,-1 1-1 0 0,0 0 1 0 0,1 0 0 0 0,-1 0 0 0 0,0 0 0 0 0,0 0 0 0 0,1 0 0 0 0,-1 0-1 0 0,0 0 1 0 0,1 0 0 0 0,-1 0 0 0 0,0 0 0 0 0,1 0 0 0 0,-1 0-1 0 0,0 0 1 0 0,0 0 0 0 0,1 0 0 0 0,-1 0 0 0 0,0 0 0 0 0,1 0 0 0 0,-1 0-1 0 0,0 0 1 0 0,0 0 0 0 0,1 1 0 0 0,-1-1 0 0 0,0 0 0 0 0,0 0 0 0 0,1 0-1 0 0,-1 0 1 0 0,0 1 0 0 0,0-1 0 0 0,1 0 0 0 0,-1 0 0 0 0,0 1 0 0 0,0-1-1 0 0,0 0 1 0 0,1 1 0 0 0,12 23 73 0 0,3 26 28 0 0,-11-6-195 0 0,-1-1 0 0 0,-3 1 0 0 0,-1-1 0 0 0,-3 1 0 0 0,-9 56 0 0 0,-3 49-129 0 0,4 11-407 0 0,2-61 23 0 0,7 137 0 0 0,5-210 464 0 0,2-20 76 0 0,8-30 154 0 0,5-10 296 0 0,-17 33-254 0 0,12 51-448 0 0,-8-17 224 0 0,-1 0 0 0 0,-1 0 0 0 0,-2 0-1 0 0,-4 56 1 0 0,3-88 237 0 0,-1-4-74 0 0,-6-24 420 0 0,1 0-1 0 0,1 0 1 0 0,-1-30 0 0 0,1 123-602 0 0,5-66 113 0 0,0-1 0 0 0,0 1 0 0 0,0 0-1 0 0,0 0 1 0 0,0 0 0 0 0,0 0 0 0 0,0 0-1 0 0,-1 0 1 0 0,1-1 0 0 0,0 1 0 0 0,0 0 0 0 0,0 0-1 0 0,0 0 1 0 0,0 0 0 0 0,0 0 0 0 0,0 0-1 0 0,-1 0 1 0 0,1 0 0 0 0,0 0 0 0 0,0 0-1 0 0,0-1 1 0 0,0 1 0 0 0,0 0 0 0 0,-1 0-1 0 0,1 0 1 0 0,0 0 0 0 0,0 0 0 0 0,0 0-1 0 0,0 0 1 0 0,-1 0 0 0 0,1 0 0 0 0,0 0 0 0 0,0 0-1 0 0,0 0 1 0 0,0 1 0 0 0,0-1 0 0 0,-1 0-1 0 0,1 0 1 0 0,0 0 0 0 0,0 0 0 0 0,0 0-1 0 0,0 0 1 0 0,0 0 0 0 0,0 0 0 0 0,-1 0-1 0 0,1 0 1 0 0,0 1 0 0 0,0-1 0 0 0,0 0-1 0 0,0 0 1 0 0,0 0 0 0 0,0 0 0 0 0,0 0 0 0 0,0 0-1 0 0,0 1 1 0 0,0-1 0 0 0,0 0 0 0 0,-1 0-1 0 0,1 0 1 0 0,0 0 0 0 0,0 0 0 0 0,0 1-1 0 0,0-1 1 0 0,0 0 0 0 0,0 0 0 0 0,0 0-1 0 0,-9-33 254 0 0,7 89-118 0 0,2-54-96 0 0,1 2 601 0 0,7-29-151 0 0,-7 24-619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8:07.467"/>
    </inkml:context>
    <inkml:brush xml:id="br0">
      <inkml:brushProperty name="width" value="0.05" units="cm"/>
      <inkml:brushProperty name="height" value="0.05" units="cm"/>
      <inkml:brushProperty name="color" value="#FFFFFF"/>
    </inkml:brush>
  </inkml:definitions>
  <inkml:trace contextRef="#ctx0" brushRef="#br0">64 88 244 0 0,'-13'-5'11751'0'0,"19"-1"-11270"0"0,-4 4-102 0 0,0-1-92 0 0,1 1 1 0 0,0 0-1 0 0,0 0 0 0 0,0 0 0 0 0,1 0 0 0 0,-1 0 0 0 0,0 1 1 0 0,1-1-1 0 0,3 0 0 0 0,3-2 212 0 0,-2 0-104 0 0,0 0 1 0 0,0 0-1 0 0,0 1 0 0 0,1 0 0 0 0,0 1 1 0 0,16-3-1 0 0,-8 1-101 0 0,-15 4-199 0 0,19-1 1143 0 0,-25 1-412 0 0,-1 0-790 0 0,1 0 0 0 0,-1 1 0 0 0,1 0 0 0 0,0 0 0 0 0,-1 0 0 0 0,1 1 0 0 0,-8 3 0 0 0,-2 4-58 0 0,-1 1 1 0 0,-21 20-1 0 0,13-11 75 0 0,3 5 396 0 0,20-23-169 0 0,10-13-238 0 0,13-16 140 0 0,-20 25 55 0 0,-19 18-17 0 0,13-11-201 0 0,-3 2 78 0 0,0-1 0 0 0,0 1 0 0 0,0-1 0 0 0,-1 0 0 0 0,0 0 0 0 0,0-1 0 0 0,-9 4 1 0 0,15-7-64 0 0,4-19 155 0 0,0 13-138 0 0,1 1-1 0 0,1-1 1 0 0,-1 1-1 0 0,1 0 1 0 0,0 0 0 0 0,0 0-1 0 0,0 1 1 0 0,0 0-1 0 0,0 0 1 0 0,1 0 0 0 0,-1 0-1 0 0,1 1 1 0 0,12-3 0 0 0,37-10 630 0 0,1 2 0 0 0,105-9-1 0 0,-80 21 663 0 0,-79 0-1009 0 0,-46-9-266 0 0,20 9-93 0 0,-54-5-81 0 0,54 3-35 0 0,21 2 35 0 0,9 1-30 0 0,14-2 285 0 0,1 2 1 0 0,-1 0 0 0 0,1 2 0 0 0,-1 0-1 0 0,0 1 1 0 0,0 1 0 0 0,0 1 0 0 0,-1 1-1 0 0,35 15 1 0 0,25 8 487 0 0,-78-29-579 0 0,3 1-7 0 0,-4-2 391 0 0,-44-18-359 0 0,25 13-112 0 0,17 7-31 0 0,8 3-41 0 0,6 3 146 0 0,1-1 0 0 0,0-1 0 0 0,0 0 0 0 0,14 3 1 0 0,18 7 103 0 0,34 11 221 0 0,-78-25-332 0 0,12-10 222 0 0,-14 8-258 0 0,0-1 1 0 0,0 0 0 0 0,0 0 0 0 0,-1 1 0 0 0,1-1 0 0 0,-1 1 0 0 0,1 0 0 0 0,-1-1 0 0 0,1 1-1 0 0,-1 0 1 0 0,0 0 0 0 0,0 0 0 0 0,1 0 0 0 0,-1 0 0 0 0,0 0 0 0 0,0 0 0 0 0,0 1 0 0 0,0-1-1 0 0,0 1 1 0 0,-4-1 0 0 0,5 1-14 0 0,-12 1-106 0 0,11-1 107 0 0,7 5 26 0 0,0-1 1 0 0,0 1 0 0 0,0-1-1 0 0,0 0 1 0 0,0-1-1 0 0,10 5 1 0 0,-10-5 11 0 0,-2 0 26 0 0,-2-2-10 0 0,0 0 0 0 0,1 0 1 0 0,-1 0-1 0 0,0 0 0 0 0,0-1 0 0 0,0 1 0 0 0,1 0 0 0 0,-1 0 0 0 0,0-1 0 0 0,0 1 0 0 0,1-1 0 0 0,-1 1 1 0 0,1-1-1 0 0,-1 0 0 0 0,0 1 0 0 0,1-1 0 0 0,-1 0 0 0 0,1 0 0 0 0,1 0 0 0 0,1-8-33 0 0,-4 7-11 0 0,0 1 0 0 0,0-1 0 0 0,0 0 0 0 0,0 1 0 0 0,0-1 0 0 0,0 0 0 0 0,0 1 0 0 0,0-1 0 0 0,0 0 0 0 0,0 0 0 0 0,-1 1 0 0 0,1-1 0 0 0,0 0 0 0 0,0 1 0 0 0,0-1 0 0 0,-1 1 0 0 0,1-1 0 0 0,0 0 0 0 0,-1 1 0 0 0,1-1 0 0 0,-1 1 0 0 0,1-1 0 0 0,-1 1 0 0 0,1-1 0 0 0,-1 1 0 0 0,1-1 0 0 0,-1 1 0 0 0,1 0 0 0 0,-1-1 0 0 0,0 1 0 0 0,1 0 0 0 0,-1-1 0 0 0,-1 1 0 0 0,-2-4 0 0 0,-1 0 0 0 0,-1 0 0 0 0,1 1 0 0 0,0-1 0 0 0,-1 1 0 0 0,0 1 0 0 0,0-1 0 0 0,0 1 0 0 0,0 0 0 0 0,0 0 0 0 0,-8-1 0 0 0,-13-3 0 0 0,25 7 0 0 0,7 6 0 0 0,21 12 0 0 0,-23-19 0 0 0,-4-2 0 0 0,-1 0 0 0 0,1-1 0 0 0,-1 1 0 0 0,1 0 0 0 0,-1 0 0 0 0,0 0 0 0 0,0 0 0 0 0,0 1 0 0 0,0-1 0 0 0,0 0 0 0 0,-1 1 0 0 0,1 0 0 0 0,0-1 0 0 0,-1 1 0 0 0,1 0 0 0 0,-1 0 0 0 0,1 0 0 0 0,-1 0 0 0 0,1 1 0 0 0,-4-1 0 0 0,-3-2 0 0 0,-38-12 0 0 0,-1 2 0 0 0,-59-9 0 0 0,82 18 0 0 0,0 2 0 0 0,0 1 0 0 0,0 1 0 0 0,0 1 0 0 0,-1 1 0 0 0,1 1 0 0 0,-28 8 0 0 0,25-6 0 0 0,14-1-8 0 0,0 1-1 0 0,0 1 1 0 0,0 0-1 0 0,0 0 1 0 0,1 2 0 0 0,0 0-1 0 0,1 0 1 0 0,-1 1-1 0 0,-16 16 1 0 0,28-24 8 0 0,-13 9-13 0 0,10-11-68 0 0,31-31 48 0 0,-20 24 43 0 0,-26 21-6 0 0,-25 17-23 0 0,42-32 0 0 0,5-5 10 0 0,17-19 5 0 0,29-29-59 0 0,-40 50 49 0 0,-8 5 35 0 0,0 5-6 0 0,0-4-14 0 0,-1-1 1 0 0,0 1-1 0 0,1-1 0 0 0,-1 1 1 0 0,0-1-1 0 0,0 1 0 0 0,0-1 0 0 0,0 1 1 0 0,0-1-1 0 0,1 1 0 0 0,-1-1 1 0 0,0 1-1 0 0,0-1 0 0 0,0 1 0 0 0,0 0 1 0 0,0-1-1 0 0,-1 1 0 0 0,1-1 0 0 0,0 1 1 0 0,0-1-1 0 0,0 1 0 0 0,0-1 1 0 0,-1 1-1 0 0,1-1 0 0 0,0 1 0 0 0,0-1 1 0 0,-1 0-1 0 0,1 1 0 0 0,0-1 1 0 0,-1 1-1 0 0,1-1 0 0 0,0 0 0 0 0,-1 1 1 0 0,-4 6 4 0 0,3-4-17 0 0,1 0 0 0 0,-1-1 0 0 0,0 1 0 0 0,0-1 0 0 0,0 0 0 0 0,0 1 0 0 0,0-1 0 0 0,0 0 0 0 0,0 0 0 0 0,-1-1 0 0 0,-2 3 0 0 0,2-21-2848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8:09.587"/>
    </inkml:context>
    <inkml:brush xml:id="br0">
      <inkml:brushProperty name="width" value="0.05" units="cm"/>
      <inkml:brushProperty name="height" value="0.05" units="cm"/>
      <inkml:brushProperty name="color" value="#FFFFFF"/>
    </inkml:brush>
  </inkml:definitions>
  <inkml:trace contextRef="#ctx0" brushRef="#br0">29 6 252 0 0,'6'-5'9484'0'0,"-32"36"-7116"0"0,17-21 486 0 0,29-31-1517 0 0,-15 17 133 0 0,-5 7-383 0 0,-5 14 211 0 0,1-5-673 0 0,19-35-130 0 0,-14 22-482 0 0,-1 1 0 0 0,0-1 0 0 0,0 1 1 0 0,1-1-1 0 0,-1 0 0 0 0,0 1 0 0 0,1-1 0 0 0,-1 1 1 0 0,0 0-1 0 0,1-1 0 0 0,-1 1 0 0 0,1-1 0 0 0,-1 1 0 0 0,1 0 1 0 0,-1-1-1 0 0,1 1 0 0 0,-1 0 0 0 0,1-1 0 0 0,0 1 0 0 0,-1 0 1 0 0,1 0-1 0 0,-1 0 0 0 0,1-1 0 0 0,0 1 0 0 0,-1 0 1 0 0,1 0-1 0 0,-1 0 0 0 0,1 0 0 0 0,0 0 0 0 0,-1 0 0 0 0,1 0 1 0 0,-1 0-1 0 0,2 1 0 0 0,-2-1 16 0 0,0 0 0 0 0,1 1 0 0 0,-1-1 0 0 0,0 1 0 0 0,1-1-1 0 0,-1 0 1 0 0,0 1 0 0 0,0-1 0 0 0,0 1 0 0 0,1-1 0 0 0,-1 1 0 0 0,0-1 0 0 0,0 1 0 0 0,0-1 0 0 0,0 1-1 0 0,0-1 1 0 0,0 1 0 0 0,0-1 0 0 0,0 0 0 0 0,0 1 0 0 0,0-1 0 0 0,0 1 0 0 0,0-1 0 0 0,0 1 0 0 0,0-1-1 0 0,-1 1 1 0 0,1-1 0 0 0,0 1 0 0 0,0-1 0 0 0,0 1 0 0 0,-1-1 0 0 0,1 0 0 0 0,0 1 0 0 0,-1-1 0 0 0,1 1-1 0 0,0-1 1 0 0,-1 0 0 0 0,1 1 0 0 0,-1-1 0 0 0,0 2 309 0 0,18-10 348 0 0,-16 8-669 0 0,-23 34 200 0 0,22-33-131 0 0,6-4-89 0 0,1-1 0 0 0,0 1 1 0 0,-1-1-1 0 0,12-10 0 0 0,-15 12 167 0 0,-4 2-235 0 0,-15 9 406 0 0,16-9-373 0 0,-1 0 1 0 0,1 0-1 0 0,-1 1 0 0 0,1-1 1 0 0,0 0-1 0 0,-1 0 0 0 0,1 0 0 0 0,-1 0 1 0 0,1 0-1 0 0,0 0 0 0 0,-1 0 1 0 0,1 0-1 0 0,-1 0 0 0 0,1 0 1 0 0,-1 0-1 0 0,1 0 0 0 0,0-1 1 0 0,-1 1-1 0 0,1 0 0 0 0,0 0 0 0 0,-1 0 1 0 0,1 0-1 0 0,-1-1 0 0 0,1 1 1 0 0,0 0-1 0 0,-1 0 0 0 0,1-1 1 0 0,0 1-1 0 0,0 0 0 0 0,-1-1 0 0 0,1 1 1 0 0,0 0-1 0 0,0-1 0 0 0,-1 1 1 0 0,1 0-1 0 0,0-1 0 0 0,0 1 1 0 0,0-1-1 0 0,0 1 0 0 0,-1 0 1 0 0,1-1-1 0 0,0 1 0 0 0,0-1 0 0 0,0 0-674 0 0,3-18-6718 0 0,-1 11 4888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8:14.512"/>
    </inkml:context>
    <inkml:brush xml:id="br0">
      <inkml:brushProperty name="width" value="0.05" units="cm"/>
      <inkml:brushProperty name="height" value="0.05" units="cm"/>
      <inkml:brushProperty name="color" value="#FFFFFF"/>
    </inkml:brush>
  </inkml:definitions>
  <inkml:trace contextRef="#ctx0" brushRef="#br0">22 125 304 0 0,'0'0'2279'0'0,"-12"-36"17880"0"0,53 59-18327 0 0,-26-18-178 0 0,-27-19-1311 0 0,-32-23-234 0 0,40 35-109 0 0,-2-9-59 0 0,7 10 67 0 0,-1 1-1 0 0,0-1 1 0 0,1 1 0 0 0,-1-1-1 0 0,1 0 1 0 0,-1 1 0 0 0,1-1-1 0 0,-1 1 1 0 0,1-1-1 0 0,-1 1 1 0 0,1 0 0 0 0,-1-1-1 0 0,1 1 1 0 0,0-1 0 0 0,-1 1-1 0 0,1 0 1 0 0,0 0 0 0 0,-1-1-1 0 0,1 1 1 0 0,0 0-1 0 0,0 0 1 0 0,-1 0 0 0 0,1 0-1 0 0,0 0 1 0 0,-1 0 0 0 0,1 0-1 0 0,0 0 1 0 0,0 0 0 0 0,-1 0-1 0 0,1 0 1 0 0,0 0-1 0 0,-1 1 1 0 0,1-1 0 0 0,0 0-1 0 0,-1 0 1 0 0,1 1 0 0 0,0-1-1 0 0,-1 1 1 0 0,1-1-1 0 0,-1 0 1 0 0,1 1 0 0 0,0 0-1 0 0,29 18 276 0 0,-28-18-188 0 0,-1 0 376 0 0,-1-2-469 0 0,0 1 1 0 0,1-1 0 0 0,-1 1-1 0 0,0-1 1 0 0,0 1 0 0 0,0-1-1 0 0,0 1 1 0 0,0-1-1 0 0,0 1 1 0 0,0-1 0 0 0,0 1-1 0 0,0-1 1 0 0,0 1-1 0 0,0-1 1 0 0,0 1 0 0 0,0-1-1 0 0,0 1 1 0 0,0-1-1 0 0,0 1 1 0 0,-1-1 0 0 0,1 1-1 0 0,0-1 1 0 0,0 1-1 0 0,-1-1 1 0 0,1 1 0 0 0,0-1-1 0 0,0 1 1 0 0,-1-1-1 0 0,1 1 1 0 0,-1 0 0 0 0,1-1-1 0 0,0 1 1 0 0,-1 0-1 0 0,1-1 1 0 0,-1 1 0 0 0,1 0-1 0 0,-1 0 1 0 0,1 0-1 0 0,-1-1 1 0 0,0 1 0 0 0,-1-1-2 0 0,0 0 1 0 0,-1 0-1 0 0,1 0 1 0 0,0 0-1 0 0,-1 0 1 0 0,1 1-1 0 0,-1-1 1 0 0,1 1-1 0 0,-1-1 1 0 0,0 1-1 0 0,1 0 1 0 0,-1 0-1 0 0,1 1 1 0 0,-3-1-1 0 0,3 1-6 0 0,1-1-2 0 0,1 0 11 0 0,0 0 1 0 0,0 0-1 0 0,0 0 0 0 0,0 0 0 0 0,0 0 0 0 0,0 0 0 0 0,0 0 1 0 0,0 0-1 0 0,0 0 0 0 0,0 1 0 0 0,0-1 0 0 0,0 0 0 0 0,0 0 1 0 0,0 0-1 0 0,0 0 0 0 0,0 0 0 0 0,0 0 0 0 0,0 0 0 0 0,0 0 1 0 0,0 1-1 0 0,0-1 0 0 0,0 0 0 0 0,0 0 0 0 0,0 0 0 0 0,0 0 0 0 0,0 0 1 0 0,0 0-1 0 0,0 0 0 0 0,0 0 0 0 0,0 0 0 0 0,0 1 0 0 0,-1-1 1 0 0,1 0-1 0 0,0 0 0 0 0,0 0 0 0 0,0 0 0 0 0,0 0 0 0 0,0 0 1 0 0,0 0-1 0 0,0 0 0 0 0,0 0 0 0 0,0 0 0 0 0,-1 0 0 0 0,1 0 1 0 0,0 0-1 0 0,0 0 0 0 0,0 0 0 0 0,0 0 0 0 0,0 0 0 0 0,0 0 1 0 0,0 0-1 0 0,0 0 0 0 0,-1 0 0 0 0,1 0 0 0 0,0 0 0 0 0,0 0 1 0 0,0 0-1 0 0,0 0 0 0 0,13 8 255 0 0,20 5 191 0 0,156 17 848 0 0,-104-19-1071 0 0,-66-8-199 0 0,1-1-1 0 0,0-1 0 0 0,-1-1 0 0 0,1-1 0 0 0,0-1 1 0 0,0 0-1 0 0,-1-1 0 0 0,1-1 0 0 0,25-10 0 0 0,-16 5-3 0 0,-28 9 40 0 0,-34 15-30 0 0,-12-4-83 0 0,-57 21 0 0 0,101-32 38 0 0,5-1-38 0 0,27-11 52 0 0,1-1 0 0 0,-2-1 0 0 0,56-35 0 0 0,-69 35 143 0 0,-42 25-76 0 0,-1 2-74 0 0,21-10-1 0 0,1 4 53 0 0,22-14-21 0 0,24-13-46 0 0,-32 15 20 0 0,20-9 120 0 0,-51 35-22 0 0,8-10-82 0 0,0 0 1 0 0,-1-1-1 0 0,0 0 1 0 0,-1-1-1 0 0,0-1 1 0 0,0 0-1 0 0,0-1 0 0 0,-1-1 1 0 0,0-1-1 0 0,-26 6 1 0 0,-139 11-38 0 0,147-15-68 0 0,37-4 27 0 0,19-1 33 0 0,42-1 141 0 0,-63-1-13 0 0,-9-6-87 0 0,0 1 1 0 0,-1 0-1 0 0,1 1 0 0 0,-11-5 1 0 0,-35-7-17 0 0,43 14-5 0 0,0-1-1 0 0,0 0 1 0 0,0 0 0 0 0,1-1-1 0 0,0 0 1 0 0,-1-1 0 0 0,2-1-1 0 0,-1 1 1 0 0,0-1 0 0 0,-16-15 0 0 0,1 2-161 0 0,18 16 14 0 0,20 15 107 0 0,-11-10 70 0 0,0 0 1 0 0,0 0 0 0 0,0 0 0 0 0,0 0 0 0 0,1-1 0 0 0,-1 1 0 0 0,1-1 0 0 0,-1 1-1 0 0,1-1 1 0 0,0 0 0 0 0,3 1 0 0 0,-7-4-15 0 0,0 0 0 0 0,0 0 0 0 0,0 0 0 0 0,0 0 1 0 0,0 0-1 0 0,0 0 0 0 0,0 0 0 0 0,-1 1 0 0 0,1-1 0 0 0,0 0 0 0 0,-1 1 0 0 0,0-1 0 0 0,1 1 0 0 0,-1 0 0 0 0,-3-3 1 0 0,-44-45-89 0 0,48 49 67 0 0,11 0 22 0 0,-1 0 28 0 0,0 1 1 0 0,0 0-1 0 0,1 1 1 0 0,-1 0-1 0 0,0 0 1 0 0,14 6-1 0 0,-11-1-13 0 0,1 0 0 0 0,0-1-1 0 0,1-1 1 0 0,-1 0 0 0 0,1-1-1 0 0,0-1 1 0 0,0 0 0 0 0,0-1 0 0 0,21 1-1 0 0,20-1 23 0 0,58-6-1 0 0,-98 3-40 0 0,15-1 42 0 0,0-2 1 0 0,1-1-1 0 0,-1-1 1 0 0,29-11-1 0 0,-59 17-69 0 0,4 11-31 0 0,-68 63 3 0 0,64-73 74 0 0,39-22 35 0 0,-28 13-37 0 0,-7 1-22 0 0,-15 7-12 0 0,11 0 13 0 0,0 0 0 0 0,1 0 1 0 0,-1-1-1 0 0,0 1 1 0 0,0 0-1 0 0,0-1 1 0 0,0 1-1 0 0,0 0 1 0 0,0 0-1 0 0,0-1 1 0 0,0 1-1 0 0,0 0 0 0 0,0-1 1 0 0,0 1-1 0 0,0 0 1 0 0,0 0-1 0 0,0-1 1 0 0,0 1-1 0 0,0 0 1 0 0,0-1-1 0 0,0 1 1 0 0,0 0-1 0 0,0 0 0 0 0,0-1 1 0 0,0 1-1 0 0,-1 0 1 0 0,1 0-1 0 0,0-1 1 0 0,0 1-1 0 0,0 0 1 0 0,0 0-1 0 0,-1-1 1 0 0,1 1-1 0 0,0 0 0 0 0,0 0 1 0 0,-1 0-1 0 0,1 0 1 0 0,0-1-1 0 0,0 1 1 0 0,-1 0-1 0 0,1 0 1 0 0,0 0-1 0 0,0 0 1 0 0,-1 0-1 0 0,1 0 0 0 0,0 0 1 0 0,-1 0-1 0 0,1 0 1 0 0,0 0-1 0 0,-1 0 1 0 0,1 0-1 0 0,0 0 1 0 0,0 0-1 0 0,-1 0 1 0 0,1 0-1 0 0,0 0 0 0 0,-1 0 1 0 0,1 0-1 0 0,0 0 1 0 0,-1 0-1 0 0,30-35 5 0 0,-29 34-8 0 0,1-4 5 0 0,0 4 33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8:15.884"/>
    </inkml:context>
    <inkml:brush xml:id="br0">
      <inkml:brushProperty name="width" value="0.05" units="cm"/>
      <inkml:brushProperty name="height" value="0.05" units="cm"/>
      <inkml:brushProperty name="color" value="#FFFFFF"/>
    </inkml:brush>
  </inkml:definitions>
  <inkml:trace contextRef="#ctx0" brushRef="#br0">0 19 504 0 0,'0'0'5864'0'0,"39"-9"928"0"0,-36 8-6325 0 0,1-1 1 0 0,-1 1-1 0 0,1 0 1 0 0,0-1-1 0 0,0 2 1 0 0,0-1-1 0 0,0 0 1 0 0,0 1-1 0 0,0 0 1 0 0,6 0-1 0 0,-10 0-408 0 0,1 0-1 0 0,0 1 1 0 0,-1-1-1 0 0,1 0 1 0 0,0 0 0 0 0,-1 1-1 0 0,1-1 1 0 0,-1 1 0 0 0,1-1-1 0 0,0 0 1 0 0,-1 1-1 0 0,1-1 1 0 0,-1 1 0 0 0,1-1-1 0 0,-1 1 1 0 0,1-1-1 0 0,-1 1 1 0 0,0 0 0 0 0,1-1-1 0 0,-1 1 1 0 0,0-1 0 0 0,1 1-1 0 0,-1 1 1 0 0,0 0 73 0 0,1 0 0 0 0,-1 0 1 0 0,0 1-1 0 0,0-1 0 0 0,0 0 0 0 0,0 0 1 0 0,-1 1-1 0 0,1-1 0 0 0,0 0 0 0 0,-1 0 1 0 0,-1 3-1 0 0,-2 5 384 0 0,-1 6 417 0 0,5-16-907 0 0,0 0 0 0 0,0 1-1 0 0,0-1 1 0 0,0 0-1 0 0,0 1 1 0 0,0-1 0 0 0,0 0-1 0 0,0 1 1 0 0,0-1 0 0 0,0 0-1 0 0,0 0 1 0 0,0 1-1 0 0,0-1 1 0 0,1 0 0 0 0,-1 1-1 0 0,0-1 1 0 0,0 0 0 0 0,0 0-1 0 0,0 1 1 0 0,1-1 0 0 0,-1 0-1 0 0,0 0 1 0 0,0 1-1 0 0,1-1 1 0 0,-1 0 0 0 0,0 0-1 0 0,0 0 1 0 0,1 0 0 0 0,-1 0-1 0 0,0 1 1 0 0,1-1-1 0 0,-1 0 1 0 0,0 0 0 0 0,1 0-1 0 0,-1 0 1 0 0,0 0 0 0 0,1 0-1 0 0,-1 0 1 0 0,2 0 27 0 0,47-25 1191 0 0,-49 26-1183 0 0,0-1 1 0 0,1 1-1 0 0,-1-1 1 0 0,0 1-1 0 0,0 0 1 0 0,1-1-1 0 0,-1 1 1 0 0,0-1 0 0 0,0 1-1 0 0,0 0 1 0 0,0-1-1 0 0,0 1 1 0 0,0-1-1 0 0,0 1 1 0 0,0 0-1 0 0,0-1 1 0 0,0 1-1 0 0,0 0 1 0 0,0-1-1 0 0,0 1 1 0 0,0-1 0 0 0,-1 1-1 0 0,1 0 1 0 0,0-1-1 0 0,0 1 1 0 0,-1-1-1 0 0,1 1 1 0 0,-1-1-1 0 0,1 1 1 0 0,0-1-1 0 0,-1 1 1 0 0,1-1 0 0 0,-1 1-1 0 0,1-1 1 0 0,-1 0-1 0 0,1 1 1 0 0,-1-1-1 0 0,0 1 1 0 0,-13 5-2310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27.623"/>
    </inkml:context>
    <inkml:brush xml:id="br0">
      <inkml:brushProperty name="width" value="0.05" units="cm"/>
      <inkml:brushProperty name="height" value="0.05" units="cm"/>
      <inkml:brushProperty name="color" value="#FFFFFF"/>
    </inkml:brush>
  </inkml:definitions>
  <inkml:trace contextRef="#ctx0" brushRef="#br0">1 1 240 0 0,'0'0'4678'0'0,"24"37"156"0"0,-29 30 521 0 0,5-68-5270 0 0,0-2 74 0 0,0 0 0 0 0,-1 1 0 0 0,2-1 0 0 0,-1 0 0 0 0,0 0 0 0 0,0 1 0 0 0,1-1 1 0 0,0 0-1 0 0,-1 1 0 0 0,1-1 0 0 0,2-3 0 0 0,-2 5-147 0 0,0 0-1 0 0,1 0 1 0 0,-1 1-1 0 0,1-1 1 0 0,-1 0 0 0 0,1 0-1 0 0,-1 1 1 0 0,1-1-1 0 0,-1 1 1 0 0,1 0 0 0 0,-1-1-1 0 0,1 1 1 0 0,-1 0 0 0 0,1 0-1 0 0,0 0 1 0 0,-1 0-1 0 0,1 0 1 0 0,-1 0 0 0 0,1 0-1 0 0,0 1 1 0 0,-1-1-1 0 0,1 1 1 0 0,-1-1 0 0 0,1 1-1 0 0,2 1 1 0 0,-4-2 7 0 0,1 1 1 0 0,0 0-1 0 0,0 0 1 0 0,0 1-1 0 0,-1-1 1 0 0,1 0-1 0 0,-1 0 1 0 0,1 0-1 0 0,-1 0 0 0 0,1 0 1 0 0,-1 1-1 0 0,1-1 1 0 0,-1 0-1 0 0,0 0 1 0 0,0 1-1 0 0,0-1 1 0 0,0 0-1 0 0,0 1 1 0 0,0-1-1 0 0,0 0 0 0 0,0 0 1 0 0,0 1-1 0 0,-1-1 1 0 0,1 0-1 0 0,0 0 1 0 0,-1 1-1 0 0,1-1 1 0 0,-1 0-1 0 0,0 0 1 0 0,1 0-1 0 0,-1 0 0 0 0,0 0 1 0 0,-1 1-1 0 0,2-3 31 0 0,-1 0 1 0 0,0 1-1 0 0,0-1 0 0 0,0-1 0 0 0,0 1 0 0 0,1 0 0 0 0,-1 0 1 0 0,0 0-1 0 0,1 0 0 0 0,-1 0 0 0 0,1-1 0 0 0,-1 1 0 0 0,1 0 1 0 0,0 0-1 0 0,0-1 0 0 0,-1 1 0 0 0,1 0 0 0 0,0-1 0 0 0,0 1 0 0 0,0 0 1 0 0,0 0-1 0 0,1-1 0 0 0,-1 1 0 0 0,0 0 0 0 0,1-3 0 0 0,4-1 91 0 0,-4 4-132 0 0,0 0-1 0 0,0 0 1 0 0,0 0-1 0 0,1 0 1 0 0,-1 0-1 0 0,0 0 1 0 0,0 0-1 0 0,1 0 0 0 0,-1 0 1 0 0,0 1-1 0 0,1-1 1 0 0,-1 1-1 0 0,1-1 1 0 0,-1 1-1 0 0,1-1 1 0 0,-1 1-1 0 0,1 0 1 0 0,-1-1-1 0 0,1 1 0 0 0,-1 0 1 0 0,1 0-1 0 0,2 1 1 0 0,-3-1-8 0 0,0 1 0 0 0,-1-1 1 0 0,1 0-1 0 0,0 1 1 0 0,-1 0-1 0 0,1-1 0 0 0,-1 1 1 0 0,1-1-1 0 0,-1 1 0 0 0,1 0 1 0 0,-1-1-1 0 0,1 1 0 0 0,-1 0 1 0 0,1-1-1 0 0,-1 1 0 0 0,0 0 1 0 0,0-1-1 0 0,1 1 0 0 0,-1 0 1 0 0,0 0-1 0 0,0 0 0 0 0,0-1 1 0 0,0 1-1 0 0,0 0 0 0 0,0 0 1 0 0,0 0-1 0 0,0-1 0 0 0,0 1 1 0 0,0 0-1 0 0,0 0 0 0 0,-1 0 1 0 0,1-1-1 0 0,0 1 0 0 0,0 0 1 0 0,-1-1-1 0 0,0 2 0 0 0,-9 25 407 0 0,10-26 270 0 0,-1-2-628 0 0,-1-1 0 0 0,1 1 0 0 0,1-1 0 0 0,-1 1-1 0 0,0-1 1 0 0,0 0 0 0 0,0 1 0 0 0,1-1 0 0 0,-1 0 0 0 0,1 0 0 0 0,0 1 0 0 0,-1-1 0 0 0,1 0 0 0 0,0 0 0 0 0,0 0 0 0 0,0 0 0 0 0,0 1 0 0 0,0-1 0 0 0,1 0 0 0 0,-1 0 0 0 0,1 0 0 0 0,-1 1 0 0 0,1-1 0 0 0,-1 0 0 0 0,1 1 0 0 0,0-1 0 0 0,0 0 0 0 0,0 1 0 0 0,0-1 0 0 0,0 1 0 0 0,0-1 0 0 0,0 1 0 0 0,3-2 0 0 0,-3 4-66 0 0,0 1 1 0 0,0 0-1 0 0,0 0 0 0 0,0 0 1 0 0,0 1-1 0 0,0-1 0 0 0,-1 0 1 0 0,1 0-1 0 0,-1 0 0 0 0,1 0 0 0 0,-1 1 1 0 0,0-1-1 0 0,0 0 0 0 0,0 4 1 0 0,-1-6 12 0 0,1 0 1 0 0,0 1-1 0 0,-1-1 1 0 0,1 0-1 0 0,0 0 0 0 0,-1 1 1 0 0,1-1-1 0 0,-1 0 1 0 0,1 0-1 0 0,0 0 1 0 0,-1 0-1 0 0,1 0 1 0 0,-1 1-1 0 0,1-1 1 0 0,-1 0-1 0 0,1 0 0 0 0,0 0 1 0 0,-1 0-1 0 0,1 0 1 0 0,-1 0-1 0 0,1 0 1 0 0,-1 0-1 0 0,1-1 1 0 0,-1 1-1 0 0,1 0 0 0 0,0 0 1 0 0,-1 0-1 0 0,1 0 1 0 0,-1-1-1 0 0,1 1 1 0 0,0 0-1 0 0,-1 0 1 0 0,1-1-1 0 0,0 1 1 0 0,-1 0-1 0 0,1-1 0 0 0,0 1 1 0 0,-1 0-1 0 0,1-1 1 0 0,0 1-1 0 0,-1-1 1 0 0,0-1 0 0 0,-1 0 1 0 0,1 0-1 0 0,0-1 1 0 0,-1 1 0 0 0,1 0-1 0 0,0-1 1 0 0,0 1-1 0 0,1-1 1 0 0,-1 1-1 0 0,0-3 1 0 0,1 4-12 0 0,3-3-109 0 0,-3 4 120 0 0,0 1 0 0 0,1-1 1 0 0,-1 0-1 0 0,1 0 1 0 0,-1 0-1 0 0,0 0 0 0 0,1 0 1 0 0,-1 0-1 0 0,0 0 0 0 0,1 1 1 0 0,-1-1-1 0 0,0 0 1 0 0,0 0-1 0 0,1 0 0 0 0,-1 1 1 0 0,0-1-1 0 0,0 0 1 0 0,1 0-1 0 0,-1 1 0 0 0,0-1 1 0 0,0 0-1 0 0,1 0 1 0 0,-1 1-1 0 0,0-1 0 0 0,0 0 1 0 0,0 1-1 0 0,0-1 1 0 0,0 0-1 0 0,0 1 0 0 0,1-1 1 0 0,-1 0-1 0 0,0 1 1 0 0,0-1-1 0 0,0 1 0 0 0,0-1 1 0 0,0 2 8 0 0,1-1 0 0 0,-1 0 0 0 0,1 1 0 0 0,-1-1 0 0 0,0 0 0 0 0,0 1 1 0 0,1-1-1 0 0,-1 0 0 0 0,0 1 0 0 0,0-1 0 0 0,0 0 0 0 0,0 1 0 0 0,-1-1 0 0 0,1 1 1 0 0,0-1-1 0 0,-1 0 0 0 0,1 1 0 0 0,0-1 0 0 0,-1 0 0 0 0,0 0 0 0 0,1 1 1 0 0,-1-1-1 0 0,0 0 0 0 0,0 0 0 0 0,-1 2 0 0 0,1-3 1 0 0,-4-10-9 0 0,4 9 8 0 0,1 1 1 0 0,-1-1-1 0 0,1 0 0 0 0,-1 0 1 0 0,1 1-1 0 0,-1-1 0 0 0,1 0 1 0 0,0 0-1 0 0,-1 0 0 0 0,1 0 1 0 0,0 0-1 0 0,-1 1 0 0 0,1-1 0 0 0,0 0 1 0 0,0 0-1 0 0,0 0 0 0 0,0 0 1 0 0,0 0-1 0 0,0 0 0 0 0,0 0 1 0 0,0 0-1 0 0,0 1 0 0 0,1-1 1 0 0,-1 0-1 0 0,1-2 0 0 0,7-10 338 0 0,-7 30-41 0 0,-1-8-285 0 0,-7 61 155 0 0,0-81-178 0 0,-5-10-66 0 0,11 9 51 0 0,0 9 2 0 0,0-1 1 0 0,1 1-1 0 0,0-1 0 0 0,-1 1 0 0 0,1-1 0 0 0,1 1 1 0 0,-1-1-1 0 0,0 1 0 0 0,1-1 0 0 0,0 1 0 0 0,0 0 1 0 0,0-1-1 0 0,0 1 0 0 0,1 0 0 0 0,-1 0 1 0 0,1 0-1 0 0,-1 0 0 0 0,1 0 0 0 0,0 0 0 0 0,1 0 1 0 0,3-4-1 0 0,-5 6 27 0 0,0 1-22 0 0,0 0 0 0 0,0 0 0 0 0,-1 0 0 0 0,1 0 0 0 0,0 0 0 0 0,0 0 0 0 0,0 0 0 0 0,0 1 0 0 0,0-1 0 0 0,0 0 0 0 0,0 1 0 0 0,0-1 0 0 0,0 0 0 0 0,-1 1 0 0 0,1-1 0 0 0,0 1 0 0 0,0-1 0 0 0,0 1 0 0 0,-1-1 0 0 0,1 1 0 0 0,0 0 0 0 0,-1-1 0 0 0,1 1 0 0 0,-1 0 0 0 0,1 0 0 0 0,-1-1 0 0 0,1 1-1 0 0,-1 0 1 0 0,1 0 0 0 0,-1 0 0 0 0,0 0 0 0 0,1 0 0 0 0,-1 0 0 0 0,0-1 0 0 0,0 1 0 0 0,0 0 0 0 0,1 0 0 0 0,-1 0 0 0 0,0 0 0 0 0,-1 1 0 0 0,3 21-203 0 0,-2 0-1 0 0,-1 0 1 0 0,0 0 0 0 0,-7 29-1 0 0,0 10-343 0 0,-6 52 20 0 0,5-48 374 0 0,-1 73-1 0 0,10-138 207 0 0,22-127 615 0 0,-16 74-575 0 0,-5 34-36 0 0,0 1 0 0 0,2-1 0 0 0,9-31-1 0 0,-12 48 64 0 0,0 52-113 0 0,-1-23-8 0 0,-21 527-1591 0 0,22-540 1562 0 0,0-1-1 0 0,-1 0 0 0 0,0 1 1 0 0,-6 23-1 0 0,6-37 21 0 0,-2-24 150 0 0,-2-102 377 0 0,6 60-325 0 0,1 27 121 0 0,-2 37-112 0 0,0 36-181 0 0,-11 280-540 0 0,-1-5-359 0 0,19-345 1507 0 0,5-63-1 0 0,-12 96-533 0 0,2 8-148 0 0,-1 0 47 0 0,0 0 0 0 0,0 0 1 0 0,-1 0-1 0 0,1-1 0 0 0,-1 1 1 0 0,-1 7-1 0 0,1-11 15 0 0,0 84-71 0 0,-21 156-1 0 0,21-241 110 0 0,16-91 1290 0 0,-7 143-1788 0 0,-8 30 110 0 0,0-52 376 0 0,-1-28 209 0 0,0-12 212 0 0,12-103-52 0 0,-11 196-558 0 0,-3-49 176 0 0,1-33 167 0 0,-1-14 171 0 0,-1-70-22 0 0,3 1 1 0 0,4-1-1 0 0,15-87 1 0 0,3-53 29 0 0,-24 75-134 0 0,-20 609-1160 0 0,20-429 543 0 0,2-30 318 0 0,0-19 113 0 0,12-125-31 0 0,1-30-90 0 0,-12 295 237 0 0,-3-78-144 0 0,2-18-46 0 0,-1-1 0 0 0,-11 53 0 0 0,12-79 39 0 0,0-1 0 0 0,0 0-1 0 0,0 1 1 0 0,0-1 0 0 0,0 0 0 0 0,0 0 0 0 0,0 1 0 0 0,0-1-1 0 0,0 0 1 0 0,0 1 0 0 0,0-1 0 0 0,-1 0 0 0 0,1 0-1 0 0,0 1 1 0 0,0-1 0 0 0,0 0 0 0 0,0 0 0 0 0,-1 0 0 0 0,1 1-1 0 0,0-1 1 0 0,0 0 0 0 0,0 0 0 0 0,-1 0 0 0 0,1 1 0 0 0,0-1-1 0 0,0 0 1 0 0,-1 0 0 0 0,1 0 0 0 0,0 0 0 0 0,0 0-1 0 0,-1 0 1 0 0,1 0 0 0 0,0 0 0 0 0,0 0 0 0 0,-1 1 0 0 0,1-1-1 0 0,0 0 1 0 0,-1 0 0 0 0,1-1 0 0 0,0 1 0 0 0,0 0-1 0 0,-1 0 1 0 0,1 0 0 0 0,0 0 0 0 0,-1 0 0 0 0,1 0 0 0 0,0 0-1 0 0,0 0 1 0 0,-1 0 0 0 0,1 0 0 0 0,0-1 0 0 0,0 1-1 0 0,0 0 1 0 0,-1 0 0 0 0,1 0 0 0 0,0-1 0 0 0,0 1 0 0 0,0 0-1 0 0,-1-1 1 0 0,-7-9 8 0 0,0-5 6 0 0,0-1-1 0 0,2 0 1 0 0,0 0-1 0 0,0-1 1 0 0,2 0-1 0 0,0 0 0 0 0,-3-29 1 0 0,2 12 13 0 0,1-22 47 0 0,5 48 81 0 0,3 36-116 0 0,15 216-564 0 0,-19-244 521 0 0,0 0 1 0 0,0 0 0 0 0,0 1 0 0 0,0-1 0 0 0,0 0-1 0 0,0 0 1 0 0,0 0 0 0 0,-1 1 0 0 0,1-1 0 0 0,0 0-1 0 0,0 0 1 0 0,0 0 0 0 0,0 1 0 0 0,0-1-1 0 0,0 0 1 0 0,0 0 0 0 0,0 0 0 0 0,1 1 0 0 0,-1-1-1 0 0,0 0 1 0 0,0 0 0 0 0,0 0 0 0 0,0 0-1 0 0,0 1 1 0 0,0-1 0 0 0,0 0 0 0 0,0 0 0 0 0,0 0-1 0 0,1 0 1 0 0,-1 1 0 0 0,0-1 0 0 0,0 0-1 0 0,0 0 1 0 0,0 0 0 0 0,0 0 0 0 0,1 0 0 0 0,-1 1-1 0 0,0-1 1 0 0,0 0 0 0 0,0 0 0 0 0,1 0 0 0 0,-1 0-1 0 0,0 0 1 0 0,0 0 0 0 0,0 0 0 0 0,1 0-1 0 0,-1 0 1 0 0,0 0 0 0 0,0 0 0 0 0,0 0 0 0 0,1 0-1 0 0,-1 0 1 0 0,0 0 0 0 0,8-11-86 0 0,-7 8 64 0 0,0 3-36 0 0,6 27-444 0 0,-3 12 259 0 0,-2 0 0 0 0,-2 0 0 0 0,-8 71 0 0 0,0 1 1568 0 0,8-116-1263 0 0,0 0-1 0 0,1 0 1 0 0,0 0-1 0 0,-1 0 1 0 0,2 1-1 0 0,-1-1 1 0 0,0 0-1 0 0,1 1 1 0 0,0-1-1 0 0,4-6 1 0 0,-6 11-89 0 0,2 4-54 0 0,-1 1 45 0 0,0 0-1 0 0,0-1 1 0 0,0 1 0 0 0,-1 0-1 0 0,1 0 1 0 0,-1 0 0 0 0,-1 0 0 0 0,0 5-1 0 0,1-2-6 0 0,0 10 231 0 0,-2-18 153 0 0,-1 1-65 0 0,2 26-437 0 0,1-25 199 0 0,-1 0 0 0 0,1 0 0 0 0,-1 0 0 0 0,1 1 0 0 0,-1-1 1 0 0,0 0-1 0 0,0 0 0 0 0,0 0 0 0 0,0 0 0 0 0,0 0 0 0 0,0-1 0 0 0,0 1 0 0 0,-1 0 0 0 0,1 0 0 0 0,-1-1 0 0 0,-1 2 0 0 0,2-2-97 0 0,1-3 84 0 0,-1-4 12 0 0,1-1 1 0 0,0 1 0 0 0,1 0 0 0 0,-1-1-1 0 0,1 1 1 0 0,0 0 0 0 0,4-12 0 0 0,-4 17-78 0 0,19 32-888 0 0,-19-27 928 0 0,0-1-1 0 0,-1 0 1 0 0,1 1-1 0 0,-1-1 1 0 0,0 0-1 0 0,0 0 1 0 0,-1 1-1 0 0,1-1 1 0 0,-1 0-1 0 0,1 0 1 0 0,-2 4-1 0 0,-2 19-223 0 0,4-42-336 0 0,3-44-7615 0 0,0 49 5908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28.581"/>
    </inkml:context>
    <inkml:brush xml:id="br0">
      <inkml:brushProperty name="width" value="0.05" units="cm"/>
      <inkml:brushProperty name="height" value="0.05" units="cm"/>
      <inkml:brushProperty name="color" value="#FFFFFF"/>
    </inkml:brush>
  </inkml:definitions>
  <inkml:trace contextRef="#ctx0" brushRef="#br0">60 825 128 0 0,'-2'1'429'0'0,"1"0"1"0"0,-1 1-1 0 0,0-1 1 0 0,1 0-1 0 0,-1 0 1 0 0,0 0-1 0 0,0 0 1 0 0,0 0-1 0 0,0 0 1 0 0,0-1-1 0 0,0 1 1 0 0,0-1-1 0 0,0 1 1 0 0,0-1-1 0 0,0 0 0 0 0,0 0 1 0 0,0 0-1 0 0,0 0 1 0 0,-1 0-1 0 0,1 0 1 0 0,0-1-1 0 0,0 1 1 0 0,0-1-1 0 0,0 1 1 0 0,0-1-1 0 0,0 0 1 0 0,0 0-1 0 0,-3-1 3883 0 0,54 6-813 0 0,-57-27-3492 0 0,0-1 0 0 0,2 0-1 0 0,1 0 1 0 0,0 0 0 0 0,2-1 0 0 0,1 0 0 0 0,2-40 0 0 0,4-15-917 0 0,16-84 1 0 0,39-172 206 0 0,-56 315 623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8:19.349"/>
    </inkml:context>
    <inkml:brush xml:id="br0">
      <inkml:brushProperty name="width" value="0.05" units="cm"/>
      <inkml:brushProperty name="height" value="0.05" units="cm"/>
      <inkml:brushProperty name="color" value="#FFFFFF"/>
    </inkml:brush>
  </inkml:definitions>
  <inkml:trace contextRef="#ctx0" brushRef="#br0">164 1 492 0 0,'-31'4'5301'0'0,"-14"13"-1643"0"0,-7 1-563 0 0,17-7-6235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04.225"/>
    </inkml:context>
    <inkml:brush xml:id="br0">
      <inkml:brushProperty name="width" value="0.05" units="cm"/>
      <inkml:brushProperty name="height" value="0.05" units="cm"/>
      <inkml:brushProperty name="color" value="#FFFFFF"/>
    </inkml:brush>
  </inkml:definitions>
  <inkml:trace contextRef="#ctx0" brushRef="#br0">91 127 216 0 0,'0'0'741'0'0,"-2"-7"-248"0"0,1 24 1295 0 0,1 60-852 0 0,-3-152 3359 0 0,3 78-1480 0 0,-3 13-2607 0 0,3-15-160 0 0,0 28 477 0 0,0-28-24 0 0,0-12-351 0 0,0 7-141 0 0,0-6 7 0 0,0 2-12 0 0,2-24 11 0 0,-1 21-8 0 0,0 0 1 0 0,-1 0-1 0 0,-1-1 0 0 0,-3-20 1 0 0,0-13-132 0 0,4 44 155 0 0,-12 49-170 0 0,-15 94-55 0 0,20-120 715 0 0,6-41 176 0 0,0 9-821 0 0,1 8 136 0 0,0-7 20 0 0,0 4-29 0 0,0 4-6 0 0,-4 39-569 0 0,4-37 570 0 0,-2-12 841 0 0,5-54-487 0 0,-3 64-337 0 0,-1-13-23 0 0,1 14 11 0 0,0-1-1 0 0,1 1 1 0 0,-1 0-1 0 0,0-1 1 0 0,-1 1 0 0 0,1-1-1 0 0,0 1 1 0 0,0 0-1 0 0,0-1 1 0 0,0 1-1 0 0,0-1 1 0 0,0 1-1 0 0,0 0 1 0 0,-1-1-1 0 0,1 1 1 0 0,0 0 0 0 0,0-1-1 0 0,0 1 1 0 0,-1 0-1 0 0,1-1 1 0 0,0 1-1 0 0,-1 0 1 0 0,1 0-1 0 0,0-1 1 0 0,0 1 0 0 0,-1 0-1 0 0,1 0 1 0 0,-1-1-1 0 0,1 1 1 0 0,0 0-1 0 0,-1 0 1 0 0,1 0-1 0 0,0 0 1 0 0,-1 0 0 0 0,1-1-1 0 0,-1 1 1 0 0,1 0-1 0 0,0 0 1 0 0,-1 0-1 0 0,-15 4 915 0 0,30-14-460 0 0,-12 9-448 0 0,0 1 1 0 0,0-1-1 0 0,0 0 1 0 0,0 1-1 0 0,0-1 0 0 0,0 1 1 0 0,0 0-1 0 0,0 0 1 0 0,0-1-1 0 0,0 2 1 0 0,1-1-1 0 0,-1 0 1 0 0,0 0-1 0 0,3 1 0 0 0,23 0-30 0 0,-27-1 33 0 0,27-1 1265 0 0,-28 1-1238 0 0,0-1 1 0 0,0 1 0 0 0,0-1 0 0 0,0 1-1 0 0,0 0 1 0 0,0-1 0 0 0,0 1 0 0 0,0-1-1 0 0,0 1 1 0 0,0-1 0 0 0,0 1 0 0 0,-1 0-1 0 0,1-1 1 0 0,0 1 0 0 0,0 0 0 0 0,0-1 0 0 0,-1 1-1 0 0,1-1 1 0 0,0 1 0 0 0,0 0 0 0 0,-1-1-1 0 0,1 1 1 0 0,0 0 0 0 0,-1 0 0 0 0,1-1-1 0 0,0 1 1 0 0,-1 0 0 0 0,1 0 0 0 0,0 0-1 0 0,-1-1 1 0 0,1 1 0 0 0,-1 0 0 0 0,1 0-1 0 0,0 0 1 0 0,-1 0 0 0 0,1 0 0 0 0,-1 0 0 0 0,0 0-1 0 0,-22-5 248 0 0,17 4-128 0 0,5 1-119 0 0,-15-2 440 0 0,18 0-480 0 0,-1 1 1 0 0,0 0-1 0 0,0 0 0 0 0,1 0 1 0 0,-1 1-1 0 0,0-1 0 0 0,1 0 1 0 0,-1 0-1 0 0,1 1 0 0 0,-1-1 1 0 0,1 1-1 0 0,-1-1 0 0 0,1 1 1 0 0,-1-1-1 0 0,1 1 0 0 0,-1 0 1 0 0,1 0-1 0 0,0 0 0 0 0,1 0 0 0 0,-1 0 12 0 0,18 3 1058 0 0,-42-3-785 0 0,21 0-96 0 0,0 0-106 0 0,1 0 0 0 0,-1 0 0 0 0,0 0 0 0 0,1 0 0 0 0,-1 0 0 0 0,1 0 0 0 0,-1-1 0 0 0,0 1 0 0 0,1 0 0 0 0,-1 0 1 0 0,1 0-1 0 0,-1-1 0 0 0,0 1 0 0 0,1 0 0 0 0,-1-1 0 0 0,1 1 0 0 0,-1-1 0 0 0,1 1 0 0 0,-1-1 0 0 0,0 0 0 0 0,5 0-118 0 0,-1 0 1 0 0,1 0-1 0 0,0 0 1 0 0,-1 0-1 0 0,1 1 0 0 0,0 0 1 0 0,-1-1-1 0 0,1 1 0 0 0,0 1 1 0 0,-1-1-1 0 0,1 1 0 0 0,0-1 1 0 0,-1 1-1 0 0,1 0 0 0 0,-1 0 1 0 0,1 0-1 0 0,-1 1 1 0 0,1-1-1 0 0,-1 1 0 0 0,0 0 1 0 0,0 0-1 0 0,0 0 0 0 0,6 5 984 0 0,-12-9-936 0 0,-8-8-2 0 0,9 7 4 0 0,-11 5-102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3T09:18:43.21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20:00.036"/>
    </inkml:context>
    <inkml:brush xml:id="br0">
      <inkml:brushProperty name="width" value="0.05" units="cm"/>
      <inkml:brushProperty name="height" value="0.05" units="cm"/>
      <inkml:brushProperty name="color" value="#FFFFFF"/>
    </inkml:brush>
  </inkml:definitions>
  <inkml:trace contextRef="#ctx0" brushRef="#br0">72 53 100 0 0,'0'0'242'0'0,"-15"6"8170"0"0,10-4-8193 0 0,-1 4 434 0 0,4-4-393 0 0,0 0-1 0 0,0 0 0 0 0,0 0 1 0 0,-1-1-1 0 0,1 1 0 0 0,0-1 1 0 0,-1 0-1 0 0,1 1 0 0 0,-1-1 1 0 0,-3 1-1 0 0,5-2-42 0 0,-15 3 2165 0 0,106-36 820 0 0,-89 33-3124 0 0,12-9 1609 0 0,-14 8-1669 0 0,-1-1 0 0 0,0 1 0 0 0,0 1 1 0 0,1-1-1 0 0,-1 0 0 0 0,0 0 0 0 0,0 1 0 0 0,0-1 0 0 0,0 1 0 0 0,0-1 0 0 0,0 1 0 0 0,0 0 0 0 0,0 0 0 0 0,0 0 1 0 0,-3 0-1 0 0,-24-2 36 0 0,28 2-61 0 0,-15-7-72 0 0,15 6 138 0 0,44-21 290 0 0,-14 18 494 0 0,-28 4-804 0 0,0 0-1 0 0,-1 0 1 0 0,1 0 0 0 0,0 0 0 0 0,-1 0-1 0 0,1 0 1 0 0,0 0 0 0 0,-1 0 0 0 0,1 1-1 0 0,0-1 1 0 0,-1 0 0 0 0,1 0 0 0 0,-1 1 0 0 0,1-1-1 0 0,0 0 1 0 0,-1 1 0 0 0,1-1 0 0 0,-1 1-1 0 0,1-1 1 0 0,-1 1 0 0 0,1-1 0 0 0,-1 1-1 0 0,1-1 1 0 0,-1 1 0 0 0,0-1 0 0 0,1 1-1 0 0,-1-1 1 0 0,0 1 0 0 0,1 0 0 0 0,-1-1 0 0 0,0 1-1 0 0,0 0 1 0 0,0-1 0 0 0,0 1 0 0 0,1 0-1 0 0,-1 1 1 0 0,-1-1-25 0 0,1-1 0 0 0,-1 1 0 0 0,1 0 0 0 0,-1 0 0 0 0,0 0 0 0 0,1-1 0 0 0,-1 1 0 0 0,0 0 0 0 0,0-1 0 0 0,0 1 0 0 0,1 0-1 0 0,-1-1 1 0 0,0 1 0 0 0,0-1 0 0 0,0 0 0 0 0,0 1 0 0 0,0-1 0 0 0,0 0 0 0 0,0 1 0 0 0,0-1 0 0 0,0 0 0 0 0,0 0 0 0 0,0 0 0 0 0,0 0 0 0 0,-2 0 0 0 0,1 0-4 0 0,-1 1 1 0 0,1-1 0 0 0,0 1-1 0 0,-1-1 1 0 0,1 1 0 0 0,0 0-1 0 0,-1 0 1 0 0,1 0-1 0 0,0 0 1 0 0,0 0 0 0 0,0 1-1 0 0,0-1 1 0 0,0 0 0 0 0,-2 3-1 0 0,1 2 5 0 0,0 0 1 0 0,1 1-1 0 0,0-1 0 0 0,0 1 0 0 0,0 0 1 0 0,1-1-1 0 0,0 1 0 0 0,0 0 0 0 0,1 0 0 0 0,0 0 1 0 0,0 0-1 0 0,1-1 0 0 0,0 1 0 0 0,3 12 1 0 0,0 25 178 0 0,1 77 71 0 0,0-34-92 0 0,-4-29-2 0 0,-5 0 82 0 0,-1-21-22 0 0,9-91 24 0 0,-4-60-247 0 0,0 66 33 0 0,-1-111-59 0 0,1 158-5 0 0,0 5 38 0 0,0 71 10 0 0,-16 118 0 0 0,0 3-38 0 0,16-166 14 0 0,0-17 2 0 0,0 0 0 0 0,0 0 0 0 0,-2 1 1 0 0,-3 19-1 0 0,5-32 93 0 0,-1-6-87 0 0,-11-235 93 0 0,26 337-89 0 0,12 509 95 0 0,-21-554-99 0 0,-5-52 62 0 0,0-33-66 0 0,-25-392 142 0 0,28 468-151 0 0,11 138-76 0 0,-10 186 0 0 0,-8-101 20 0 0,1-211-93 0 0,3-51 96 0 0,0-6 7 0 0,1-31 0 0 0,9-173 33 0 0,-22 552 131 0 0,5-220-136 0 0,3-42 69 0 0,1-98-41 0 0,0 0 1 0 0,1 0 0 0 0,1-1 0 0 0,0 1 0 0 0,1-1-1 0 0,2-15 1 0 0,-1-9 9 0 0,0 38 0 0 0,1-4-7 0 0,4 25 4 0 0,-5 40-26 0 0,-4 4-47 0 0,3-61 48 0 0,8-40-76 0 0,2 16 43 0 0,-10 21 45 0 0,0 0 0 0 0,0 0-1 0 0,1 0 1 0 0,-1 0 0 0 0,0-1 0 0 0,0 1 0 0 0,0 0-1 0 0,0 0 1 0 0,1 0 0 0 0,-1 0 0 0 0,0 0-1 0 0,0 0 1 0 0,0 0 0 0 0,0 1 0 0 0,0-1 0 0 0,1 0-1 0 0,-1 0 1 0 0,0 0 0 0 0,0 0 0 0 0,0 0-1 0 0,0 0 1 0 0,0 0 0 0 0,1 0 0 0 0,-1 0 0 0 0,0 0-1 0 0,0 0 1 0 0,0 0 0 0 0,0 1 0 0 0,0-1 0 0 0,0 0-1 0 0,0 0 1 0 0,0 0 0 0 0,1 0 0 0 0,-1 0-1 0 0,0 0 1 0 0,0 1 0 0 0,0-1 0 0 0,0 0 0 0 0,0 0-1 0 0,0 0 1 0 0,0 0 0 0 0,0 0 0 0 0,0 1 0 0 0,0-1-1 0 0,0 0 1 0 0,0 0 0 0 0,0 0 0 0 0,0 0-1 0 0,0 0 1 0 0,0 1 0 0 0,0-1 0 0 0,0 0 0 0 0,0 0-1 0 0,0 0 1 0 0,0 0 0 0 0,0 1 0 0 0,-1 40-23 0 0,-2-13-1362 0 0,15-64-7531 0 0,-3 17 6336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20:01.422"/>
    </inkml:context>
    <inkml:brush xml:id="br0">
      <inkml:brushProperty name="width" value="0.05" units="cm"/>
      <inkml:brushProperty name="height" value="0.05" units="cm"/>
      <inkml:brushProperty name="color" value="#FFFFFF"/>
    </inkml:brush>
  </inkml:definitions>
  <inkml:trace contextRef="#ctx0" brushRef="#br0">73 32 68 0 0,'-5'10'1567'0'0,"3"-6"-684"0"0,0 0-1 0 0,0 0 1 0 0,0-1 0 0 0,0 1 0 0 0,-1 0 0 0 0,1-1 0 0 0,-1 0-1 0 0,0 0 1 0 0,-6 6 545 0 0,4-9 429 0 0,3 0-1596 0 0,-1-1 0 0 0,1 1 0 0 0,0 0 0 0 0,0 0-1 0 0,0 0 1 0 0,-1 1 0 0 0,1-1 0 0 0,0 0 0 0 0,0 1 0 0 0,0-1 0 0 0,-1 1 0 0 0,-2 1 0 0 0,11 0 1288 0 0,11-10-829 0 0,22-10-283 0 0,-38 18-392 0 0,0-1 0 0 0,0 1 1 0 0,1 0-1 0 0,-1-1 0 0 0,0 1 1 0 0,1 0-1 0 0,-1 0 1 0 0,1 0-1 0 0,-1 0 0 0 0,0 0 1 0 0,1 0-1 0 0,-1 0 1 0 0,0 0-1 0 0,1 0 0 0 0,-1 1 1 0 0,0-1-1 0 0,1 1 0 0 0,-1-1 1 0 0,0 1-1 0 0,0-1 1 0 0,1 1-1 0 0,-1 0 0 0 0,0 0 1 0 0,1 1-1 0 0,-1-2-15 0 0,0 0 0 0 0,-1 1 0 0 0,1-1 0 0 0,-1 1 0 0 0,1-1 0 0 0,-1 1-1 0 0,1-1 1 0 0,-1 1 0 0 0,0-1 0 0 0,1 1 0 0 0,-1-1 0 0 0,0 1 0 0 0,1 0 0 0 0,-1-1 0 0 0,0 1 0 0 0,1-1-1 0 0,-1 1 1 0 0,0 0 0 0 0,0-1 0 0 0,0 1 0 0 0,0 0 0 0 0,0-1 0 0 0,0 1 0 0 0,0 0 0 0 0,0-1-1 0 0,0 1 1 0 0,0 0 0 0 0,0-1 0 0 0,0 1 0 0 0,0 0 0 0 0,-1-1 0 0 0,1 1 0 0 0,0 0 0 0 0,0-1 0 0 0,-1 1-1 0 0,1-1 1 0 0,0 1 0 0 0,-1 0 0 0 0,1-1 0 0 0,-1 1 0 0 0,1-1 0 0 0,-1 1 0 0 0,1-1 0 0 0,-1 0-1 0 0,1 1 1 0 0,-1-1 0 0 0,1 1 0 0 0,-2-1 0 0 0,-2 2 13 0 0,0 0 0 0 0,0-1-1 0 0,-1 0 1 0 0,1 0 0 0 0,0-1-1 0 0,-1 1 1 0 0,1-1 0 0 0,-6 0 0 0 0,10 0-46 0 0,-1-1 1 0 0,1 1 0 0 0,0-1 0 0 0,-1 0-1 0 0,1 1 1 0 0,0-1 0 0 0,0 0 0 0 0,-1 1-1 0 0,1-1 1 0 0,0 0 0 0 0,0 1 0 0 0,0-1-1 0 0,0 0 1 0 0,0 0 0 0 0,0 1-1 0 0,0-1 1 0 0,0 0 0 0 0,0 1 0 0 0,1-1-1 0 0,-1 0 1 0 0,0 1 0 0 0,0-1 0 0 0,0 0-1 0 0,1 1 1 0 0,-1-1 0 0 0,1-1 0 0 0,-1 2 8 0 0,0 0 1 0 0,0-1 0 0 0,0 1 0 0 0,0-1 0 0 0,0 1 0 0 0,0 0 0 0 0,0-1 0 0 0,0 1 0 0 0,0-1-1 0 0,0 1 1 0 0,0 0 0 0 0,0-1 0 0 0,0 1 0 0 0,1-1 0 0 0,-1 1 0 0 0,0 0 0 0 0,0-1-1 0 0,0 1 1 0 0,1 0 0 0 0,-1-1 0 0 0,0 1 0 0 0,0 0 0 0 0,1-1 0 0 0,-1 1 0 0 0,0 0 0 0 0,1-1-1 0 0,-1 1 1 0 0,0 0 0 0 0,1 0 0 0 0,-1 0 0 0 0,0-1 0 0 0,1 1 0 0 0,-1 0 0 0 0,1 0 0 0 0,-1 0-1 0 0,0 0 1 0 0,1 0 0 0 0,0 0 0 0 0,-1 6 22 0 0,-1 0 0 0 0,1 0 0 0 0,-1 0 0 0 0,0 1 0 0 0,-1-1 0 0 0,1 0 0 0 0,-1 0 1 0 0,0 0-1 0 0,-1-1 0 0 0,1 1 0 0 0,-1 0 0 0 0,0-1 0 0 0,-5 6 0 0 0,3-2 86 0 0,5-9-112 0 0,0 0 0 0 0,0 0-1 0 0,0 0 1 0 0,0-1 0 0 0,0 1 0 0 0,-1 0-1 0 0,1 0 1 0 0,0 0 0 0 0,0 0-1 0 0,0 0 1 0 0,0 0 0 0 0,0 0 0 0 0,0-1-1 0 0,0 1 1 0 0,-1 0 0 0 0,1 0 0 0 0,0 0-1 0 0,0 0 1 0 0,0 0 0 0 0,0 0 0 0 0,0 0-1 0 0,0 0 1 0 0,-1 0 0 0 0,1 0-1 0 0,0 0 1 0 0,0 0 0 0 0,0 0 0 0 0,0 0-1 0 0,-1 0 1 0 0,1 0 0 0 0,0 0 0 0 0,0 0-1 0 0,0 0 1 0 0,0 0 0 0 0,0 0 0 0 0,-1 0-1 0 0,1 0 1 0 0,0 0 0 0 0,0 0 0 0 0,0 0-1 0 0,0 0 1 0 0,0 0 0 0 0,0 0-1 0 0,-1 0 1 0 0,1 1 0 0 0,0-1 0 0 0,0 0-1 0 0,0 0 1 0 0,0 0 0 0 0,0 0 0 0 0,0 0-1 0 0,0 0 1 0 0,0 1 0 0 0,-1-1 0 0 0,1 0-1 0 0,0 0 1 0 0,0 0 0 0 0,0 0 0 0 0,0 0-1 0 0,0 1 1 0 0,0-1 0 0 0,0 0-1 0 0,0 0 1 0 0,0 0 0 0 0,0 1 0 0 0,-1-10 55 0 0,1 9-62 0 0,-1-3 36 0 0,30-23 192 0 0,-15 29 413 0 0,-25-5 101 0 0,8 1-461 0 0,0 10-172 0 0,-1-14-771 0 0,-1-22-823 0 0,22-50-6071 0 0,-5 42 4952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20:03.461"/>
    </inkml:context>
    <inkml:brush xml:id="br0">
      <inkml:brushProperty name="width" value="0.05" units="cm"/>
      <inkml:brushProperty name="height" value="0.05" units="cm"/>
      <inkml:brushProperty name="color" value="#FFFFFF"/>
    </inkml:brush>
  </inkml:definitions>
  <inkml:trace contextRef="#ctx0" brushRef="#br0">113 19 456 0 0,'0'0'755'0'0,"-3"0"1220"0"0,-19 2 8417 0 0,14-2-9796 0 0,-7-8 835 0 0,4 3-755 0 0,4 3-211 0 0,-3-2 203 0 0,-1 2-47 0 0,-3 3 190 0 0,13-1-777 0 0,1 0-1 0 0,-1 0 1 0 0,0 0-1 0 0,1 1 1 0 0,-1-1-1 0 0,1 0 1 0 0,-1 0-1 0 0,1 1 1 0 0,-1-1 0 0 0,1 0-1 0 0,-1 1 1 0 0,1-1-1 0 0,-1 1 1 0 0,1-1-1 0 0,-1 0 1 0 0,1 1-1 0 0,0-1 1 0 0,-1 1 0 0 0,1-1-1 0 0,0 1 1 0 0,-1-1-1 0 0,1 1 1 0 0,0 1-1 0 0,4 21 280 0 0,5 2-174 0 0,0 1 1 0 0,-2-1-1 0 0,-1 1 0 0 0,3 33 1 0 0,-2-13 76 0 0,16-106 5 0 0,-19 46-213 0 0,-4 9-10 0 0,1 1 0 0 0,0 0 0 0 0,0 0 0 0 0,0 0 0 0 0,0 0 0 0 0,1 0 0 0 0,-1 0 0 0 0,1 1 0 0 0,0-1 0 0 0,0 0 1 0 0,4-3-1 0 0,-5 6 34 0 0,15 36 34 0 0,-15-29-53 0 0,-1 0-1 0 0,1 1 1 0 0,-1-1-1 0 0,0 0 1 0 0,-1 0-1 0 0,1 1 0 0 0,-1-1 1 0 0,0 0-1 0 0,-1 0 1 0 0,0 0-1 0 0,-2 6 1 0 0,3-12 1 0 0,-12-16 58 0 0,11 8-69 0 0,0 1 0 0 0,1 0 0 0 0,0-1 0 0 0,0 1 0 0 0,1-1 0 0 0,0 1 0 0 0,0-1 0 0 0,0 1 0 0 0,1-1 0 0 0,1 1 0 0 0,-1-1 0 0 0,1 1 0 0 0,0 0 0 0 0,1 0 0 0 0,0 0 0 0 0,0 0 1 0 0,0 0-1 0 0,7-9 0 0 0,-10 16 5 0 0,1-1 1 0 0,-1 1-1 0 0,0-1 1 0 0,1 1-1 0 0,-1-1 1 0 0,0 1-1 0 0,1 0 1 0 0,-1-1-1 0 0,1 1 1 0 0,-1-1-1 0 0,1 1 1 0 0,-1 0-1 0 0,1-1 1 0 0,-1 1-1 0 0,1 0 1 0 0,0 0-1 0 0,-1-1 0 0 0,1 1 1 0 0,-1 0-1 0 0,1 0 1 0 0,0 0-1 0 0,-1 0 1 0 0,1 0-1 0 0,-1 0 1 0 0,1 0-1 0 0,0 0 1 0 0,-1 0-1 0 0,1 0 1 0 0,-1 0-1 0 0,1 0 1 0 0,0 0-1 0 0,-1 0 1 0 0,2 1-1 0 0,9 18 314 0 0,-10-13-241 0 0,0 0 0 0 0,0-1-1 0 0,0 1 1 0 0,-1 0 0 0 0,0 0-1 0 0,0 7 1 0 0,-6-3-3 0 0,2-20 37 0 0,3-22 33 0 0,16 0-78 0 0,-15 30-66 0 0,1 1 1 0 0,0-1-1 0 0,0 1 1 0 0,-1 0-1 0 0,1-1 1 0 0,0 1-1 0 0,0 0 1 0 0,0-1-1 0 0,1 1 0 0 0,-1 0 1 0 0,0 0-1 0 0,0 0 1 0 0,1 0-1 0 0,-1 0 1 0 0,0 0-1 0 0,1 1 1 0 0,-1-1-1 0 0,1 0 1 0 0,1 0-1 0 0,-2 1 4 0 0,0 0 0 0 0,-1 0 0 0 0,1 0 0 0 0,0 0 0 0 0,-1 0 0 0 0,1 0 0 0 0,0 0 0 0 0,-1 0 0 0 0,1 0 0 0 0,-1 1 0 0 0,1-1 0 0 0,0 0 0 0 0,-1 0 0 0 0,1 1 0 0 0,-1-1 0 0 0,1 0 0 0 0,0 1 0 0 0,-1-1 0 0 0,1 0 0 0 0,-1 1 0 0 0,1-1 0 0 0,-1 1 0 0 0,0-1 0 0 0,1 1 0 0 0,-1-1 0 0 0,1 1 0 0 0,-1-1 0 0 0,0 1 0 0 0,1 0 0 0 0,-1-1 0 0 0,0 1 0 0 0,0-1 0 0 0,0 1 0 0 0,1 0 0 0 0,-1 0 0 0 0,-3 24 238 0 0,1-14-31 0 0,0-12-209 0 0,0 1 0 0 0,1-1 0 0 0,-1 0 0 0 0,1 0 0 0 0,0 1 0 0 0,-1-1 0 0 0,1 0 0 0 0,-1 0 1 0 0,1 0-1 0 0,0-1 0 0 0,0 1 0 0 0,0 0 0 0 0,0 0 0 0 0,0-1 0 0 0,0 1 0 0 0,-2-3 0 0 0,2 1-3 0 0,1 0-1 0 0,-1 0 0 0 0,1 0 1 0 0,-1 0-1 0 0,1 0 1 0 0,0 0-1 0 0,0 0 0 0 0,0 0 1 0 0,1 0-1 0 0,-1 0 1 0 0,1 0-1 0 0,0 0 0 0 0,-1 0 1 0 0,1 0-1 0 0,1 0 1 0 0,-1 1-1 0 0,0-1 0 0 0,1 0 1 0 0,1-2-1 0 0,-3 4 6 0 0,1 1 0 0 0,-1-1-1 0 0,0 1 1 0 0,1 0 0 0 0,-1-1-1 0 0,0 1 1 0 0,1 0 0 0 0,-1-1 0 0 0,1 1-1 0 0,-1 0 1 0 0,1 0 0 0 0,-1-1-1 0 0,0 1 1 0 0,1 0 0 0 0,-1 0 0 0 0,1 0-1 0 0,-1 0 1 0 0,1-1 0 0 0,-1 1-1 0 0,1 0 1 0 0,-1 0 0 0 0,1 0-1 0 0,-1 0 1 0 0,1 0 0 0 0,-1 0 0 0 0,1 0-1 0 0,-1 0 1 0 0,1 1 0 0 0,-1-1-1 0 0,1 0 1 0 0,-1 0 0 0 0,1 0 0 0 0,-1 0-1 0 0,1 1 1 0 0,-1-1 0 0 0,1 0-1 0 0,-1 1 1 0 0,0-1 0 0 0,1 0-1 0 0,-1 1 1 0 0,0-1 0 0 0,1 0 0 0 0,-1 1-1 0 0,0-1 1 0 0,1 0 0 0 0,-1 1-1 0 0,0-1 1 0 0,0 1 0 0 0,1-1 0 0 0,-1 1-1 0 0,0-1 1 0 0,0 1 0 0 0,0-1-1 0 0,0 1 1 0 0,0-1 0 0 0,0 1-1 0 0,1-1 1 0 0,-1 1 0 0 0,0-1 0 0 0,0 1-1 0 0,-1-1 1 0 0,1 1 0 0 0,0-1-1 0 0,0 1 1 0 0,0-1 0 0 0,0 1 0 0 0,0-1-1 0 0,0 1 1 0 0,-1 0 0 0 0,1 0 4 0 0,0 1 1 0 0,0 0-1 0 0,0-1 0 0 0,-1 1 1 0 0,1 0-1 0 0,0-1 1 0 0,-1 1-1 0 0,1-1 1 0 0,-1 1-1 0 0,0 0 1 0 0,1-1-1 0 0,-1 1 0 0 0,0-1 1 0 0,0 0-1 0 0,0 1 1 0 0,0-1-1 0 0,0 0 1 0 0,0 1-1 0 0,0-1 1 0 0,-1 0-1 0 0,1 0 0 0 0,0 0 1 0 0,-2 1-1 0 0,2-2 9 0 0,-1-2-14 0 0,0 0 0 0 0,1 0 1 0 0,-1 0-1 0 0,1 0 0 0 0,-1 0 0 0 0,1 0 0 0 0,0-1 0 0 0,0 1 1 0 0,0 0-1 0 0,0-1 0 0 0,0 1 0 0 0,1-1 0 0 0,-1 1 1 0 0,1-1-1 0 0,0 0 0 0 0,-1 1 0 0 0,2-5 0 0 0,-1 7-3 0 0,0 0 0 0 0,0 0-1 0 0,0 0 1 0 0,0 0 0 0 0,0 1-1 0 0,0-1 1 0 0,0 0 0 0 0,0 0-1 0 0,0 0 1 0 0,0 0 0 0 0,0 1-1 0 0,0-1 1 0 0,0 0 0 0 0,0 0-1 0 0,0 0 1 0 0,1 0 0 0 0,-1 0-1 0 0,0 1 1 0 0,0-1 0 0 0,0 0-1 0 0,0 0 1 0 0,0 0 0 0 0,0 0-1 0 0,1 0 1 0 0,-1 0 0 0 0,0 0-1 0 0,0 0 1 0 0,0 0 0 0 0,0 1-1 0 0,1-1 1 0 0,-1 0 0 0 0,0 0-1 0 0,0 0 1 0 0,0 0 0 0 0,0 0-1 0 0,1 0 1 0 0,-1 0 0 0 0,0 0-1 0 0,0 0 1 0 0,0 0 0 0 0,1 0 0 0 0,-1 0-1 0 0,0 0 1 0 0,0-1 0 0 0,0 1-1 0 0,0 0 1 0 0,1 0 0 0 0,-1 0-1 0 0,0 0 1 0 0,0 0 0 0 0,0 0-1 0 0,0 0 1 0 0,0 0 0 0 0,1 0-1 0 0,-1-1 1 0 0,0 1 0 0 0,0 0-1 0 0,0 0 1 0 0,0 0 0 0 0,0 0-1 0 0,0 0 1 0 0,0-1 0 0 0,0 1-1 0 0,1 0 1 0 0,7 28 85 0 0,3 35-7 0 0,45 604 132 0 0,-54-607-211 0 0,31 377 54 0 0,-28-414-60 0 0,-2 0 1 0 0,-1 1-1 0 0,-1-1 0 0 0,-1 0 0 0 0,-5 46 0 0 0,-47 66 80 0 0,-2 58-91 0 0,45-219-1693 0 0,9 24 1053 0 0,0-13-8107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20:55.017"/>
    </inkml:context>
    <inkml:brush xml:id="br0">
      <inkml:brushProperty name="width" value="0.05" units="cm"/>
      <inkml:brushProperty name="height" value="0.05" units="cm"/>
      <inkml:brushProperty name="color" value="#FFFFFF"/>
    </inkml:brush>
  </inkml:definitions>
  <inkml:trace contextRef="#ctx0" brushRef="#br0">507 85 232 0 0,'-6'-40'8111'0'0,"4"37"-7836"0"0,0 0 0 0 0,0-1-1 0 0,0 2 1 0 0,0-1-1 0 0,-1 0 1 0 0,1 0 0 0 0,-1 1-1 0 0,0-1 1 0 0,0 1-1 0 0,0 0 1 0 0,0 0 0 0 0,0 0-1 0 0,-1 1 1 0 0,1-1 0 0 0,-1 1-1 0 0,1-1 1 0 0,-1 1-1 0 0,1 0 1 0 0,-1 0 0 0 0,1 1-1 0 0,-1-1 1 0 0,0 1-1 0 0,0 0 1 0 0,1 0 0 0 0,-6 1-1 0 0,-12 0 6 0 0,1 1 0 0 0,-1 1 0 0 0,-24 7 0 0 0,34-7-89 0 0,4-2-135 0 0,-139 39 764 0 0,128-35-693 0 0,0 2 0 0 0,1 0 0 0 0,0 2 0 0 0,1 0 0 0 0,-31 21 0 0 0,46-29-110 0 0,0-1-1 0 0,0 1 0 0 0,1-1 0 0 0,-1 1 1 0 0,0 0-1 0 0,0-1 0 0 0,1 1 0 0 0,-1 0 1 0 0,1-1-1 0 0,-1 1 0 0 0,0 0 0 0 0,1 0 1 0 0,-1 0-1 0 0,1 0 0 0 0,0 0 0 0 0,-1 0 1 0 0,1 0-1 0 0,0-1 0 0 0,0 1 0 0 0,-1 0 1 0 0,1 0-1 0 0,0 0 0 0 0,0 0 0 0 0,0 0 0 0 0,0 0 1 0 0,0 0-1 0 0,1 2 0 0 0,-1-2 11 0 0,1 1 0 0 0,0-1 0 0 0,0 1 0 0 0,0-1 0 0 0,1 1-1 0 0,-1-1 1 0 0,0 0 0 0 0,0 0 0 0 0,1 1 0 0 0,-1-1 0 0 0,1 0 0 0 0,-1 0-1 0 0,1 0 1 0 0,1 0 0 0 0,10 5 110 0 0,0-1 1 0 0,0 0-1 0 0,16 3 0 0 0,-19-5-73 0 0,60 15 393 0 0,-47-13-275 0 0,1 0-1 0 0,-1 2 1 0 0,0 1-1 0 0,-1 0 1 0 0,0 2 0 0 0,0 0-1 0 0,29 21 1 0 0,-48-29-151 0 0,1 0 0 0 0,-1 1 1 0 0,0-1-1 0 0,-1 1 0 0 0,1 0 1 0 0,0 0-1 0 0,-1 0 1 0 0,1 0-1 0 0,-1 1 0 0 0,0-1 1 0 0,0 1-1 0 0,-1-1 0 0 0,1 1 1 0 0,-1-1-1 0 0,1 1 0 0 0,-1 0 1 0 0,1 7-1 0 0,-2-7 21 0 0,-1-1-1 0 0,1 1 1 0 0,-1 0-1 0 0,1-1 1 0 0,-1 1 0 0 0,0-1-1 0 0,0 1 1 0 0,-1-1-1 0 0,1 1 1 0 0,-1-1 0 0 0,0 0-1 0 0,0 0 1 0 0,0 0 0 0 0,0 0-1 0 0,-5 5 1 0 0,-2 1 72 0 0,-1 0 0 0 0,-1-1 0 0 0,1 0 1 0 0,-1 0-1 0 0,-1-1 0 0 0,0-1 0 0 0,0 0 0 0 0,0 0 1 0 0,-16 4-1 0 0,15-6-9 0 0,-1-1 1 0 0,1 0-1 0 0,-1-1 0 0 0,1-1 1 0 0,-1 0-1 0 0,-19-1 0 0 0,26 0-191 0 0,0-1-1 0 0,0 0 0 0 0,0 0 0 0 0,1-1 1 0 0,-1 1-1 0 0,1-1 0 0 0,-1-1 0 0 0,1 1 0 0 0,0-1 1 0 0,0 0-1 0 0,0-1 0 0 0,0 1 0 0 0,0-1 1 0 0,-8-8-1 0 0,13 12-13 0 0,1-1 0 0 0,0 1 0 0 0,-1-1 0 0 0,1 1 0 0 0,0-1 0 0 0,-1 0 0 0 0,1 1 0 0 0,0-1 0 0 0,0 1 0 0 0,0-1 0 0 0,0 0 0 0 0,-1 1 0 0 0,1-1 0 0 0,0 1 0 0 0,0-1 0 0 0,0 0 0 0 0,0 1 0 0 0,0-1 0 0 0,0 0 0 0 0,0 1 0 0 0,1-1 0 0 0,-1 1 0 0 0,0-1 0 0 0,0 0 0 0 0,0 1 0 0 0,1-1 0 0 0,-1 1 0 0 0,0-1 0 0 0,1 1 0 0 0,-1-1 0 0 0,0 1 0 0 0,1-1 0 0 0,-1 1 1 0 0,1-1-1 0 0,-1 1 0 0 0,1-1 0 0 0,-1 1 0 0 0,1 0 0 0 0,-1-1 0 0 0,1 1 0 0 0,-1 0 0 0 0,1-1 0 0 0,-1 1 0 0 0,1 0 0 0 0,0 0 0 0 0,-1 0 0 0 0,1 0 0 0 0,-1-1 0 0 0,1 1 0 0 0,0 0 0 0 0,-1 0 0 0 0,2 0 0 0 0,37-9-5223 0 0,-37 9 4275 0 0,18-3-1190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04.956"/>
    </inkml:context>
    <inkml:brush xml:id="br0">
      <inkml:brushProperty name="width" value="0.05" units="cm"/>
      <inkml:brushProperty name="height" value="0.05" units="cm"/>
      <inkml:brushProperty name="color" value="#FFFFFF"/>
    </inkml:brush>
  </inkml:definitions>
  <inkml:trace contextRef="#ctx0" brushRef="#br0">72 53 12 0 0,'0'0'260'0'0,"-18"8"13120"0"0,17-6-13277 0 0,0 0 1 0 0,0 1-1 0 0,1-1 1 0 0,-1 0-1 0 0,1 1 1 0 0,-1-1-1 0 0,1 1 1 0 0,0-1-1 0 0,0 1 0 0 0,0-1 1 0 0,1 1-1 0 0,-1-1 1 0 0,1 0-1 0 0,-1 1 1 0 0,1-1-1 0 0,0 0 1 0 0,1 5-1 0 0,-1-7-80 0 0,-1 1 2 0 0,0-1 1 0 0,0 0-1 0 0,0 0 1 0 0,0 1-1 0 0,1-1 1 0 0,-1 0-1 0 0,0 0 1 0 0,0 1-1 0 0,1-1 1 0 0,-1 0-1 0 0,0 0 1 0 0,1 0-1 0 0,-1 0 1 0 0,0 1-1 0 0,0-1 1 0 0,1 0-1 0 0,-1 0 1 0 0,0 0-1 0 0,1 0 1 0 0,-1 0-1 0 0,0 0 1 0 0,1 0 0 0 0,-1 0-1 0 0,0 0 1 0 0,1 0-1 0 0,-1 0 1 0 0,0 0-1 0 0,1 0 1 0 0,-1 0-1 0 0,0 0 1 0 0,1 0-1 0 0,-1 0 1 0 0,0 0-1 0 0,0-1 1 0 0,1 1-1 0 0,-1 0 1 0 0,0 0-1 0 0,1 0 1 0 0,-1 0-1 0 0,0-1 1 0 0,0 1-1 0 0,1 0 1 0 0,-1 0-1 0 0,0-1 1 0 0,0 1-1 0 0,0 0 1 0 0,1 0-1 0 0,-1-1 1 0 0,0 1-1 0 0,0 0 1 0 0,0-1-1 0 0,0 1 1 0 0,0 0-1 0 0,0-1 1 0 0,0 1-1 0 0,0 0 1 0 0,1 0-1 0 0,-1-1 1 0 0,0 1-1 0 0,0-1 1 0 0,-9-19 785 0 0,9 19-466 0 0,1 73 39 0 0,-1-56-341 0 0,7 156 87 0 0,-3-137-338 0 0,-2-62 160 0 0,-2 0 44 0 0,1 0 167 0 0,-2-1 0 0 0,0 1 0 0 0,-8-35 0 0 0,-2-30 865 0 0,11 91-974 0 0,-8-34 1302 0 0,5 34-1347 0 0,1 0 0 0 0,0 0 0 0 0,-1 0 0 0 0,1 1 0 0 0,-1-1 0 0 0,1 1 0 0 0,0-1 0 0 0,-1 1 0 0 0,1 0 0 0 0,-1 0 0 0 0,1 0 0 0 0,-1 0 0 0 0,-2 1 0 0 0,-3-1-304 0 0,26-7 208 0 0,1 0 171 0 0,0 0 1 0 0,1 1-1 0 0,0 1 0 0 0,0 1 1 0 0,0 0-1 0 0,0 2 0 0 0,25 0 1 0 0,-43 2-38 0 0,20-1 1220 0 0,-39 0-1241 0 0,1 0 0 0 0,-1 2 0 0 0,-23 2 0 0 0,39-3-20 0 0,-53 0 19 0 0,52 0-56 0 0,39 14-123 0 0,46 7 299 0 0,-82-21-73 0 0,3 1 12 0 0,0-1-90 0 0,-6 1 640 0 0,-106-6-524 0 0,106 5-102 0 0,0 0 0 0 0,-29 2-74 0 0,31-2 14 0 0,-1 0 36 0 0,1 1 0 0 0,-1-1 0 0 0,1 0 1 0 0,-1 1-1 0 0,1-1 0 0 0,0 0 0 0 0,-1 1 0 0 0,1-1 1 0 0,0 1-1 0 0,-1-1 0 0 0,1 1 0 0 0,0-1 0 0 0,-1 1 1 0 0,1-1-1 0 0,0 1 0 0 0,0-1 0 0 0,0 1 0 0 0,0-1 1 0 0,-1 1-1 0 0,1-1 0 0 0,0 1 0 0 0,0-1 0 0 0,0 1 1 0 0,0 0-1 0 0,3 1 9 0 0,-1 0 1 0 0,1 0-1 0 0,0-1 0 0 0,-1 1 1 0 0,1-1-1 0 0,0 1 1 0 0,0-1-1 0 0,0 0 0 0 0,0 0 1 0 0,0 0-1 0 0,1-1 0 0 0,3 1 1 0 0,27 7-1 0 0,-19-5-4 0 0,24 7 69 0 0,-37-9-36 0 0,15 2 161 0 0,-13 4-292 0 0,-5-5 89 0 0,0-1 0 0 0,0 0 0 0 0,0 1 0 0 0,0-1 0 0 0,0 0 0 0 0,-1 0 0 0 0,1 0 0 0 0,0 0 0 0 0,-1 0 0 0 0,1 0 0 0 0,0 0 0 0 0,-1 0 0 0 0,1 0 0 0 0,-3 0 1 0 0,-7 5-113 0 0,1 0 1 0 0,1 0 0 0 0,-1 1 0 0 0,1 0 0 0 0,0 0 0 0 0,1 1 0 0 0,0 0 0 0 0,0 1 0 0 0,1 0-1 0 0,-12 18 1 0 0,18-26 63 0 0,4 3-534 0 0,5-13 447 0 0,-7 7 124 0 0,1-1 0 0 0,-1 0 0 0 0,1 0 0 0 0,-1-1 0 0 0,0 1 0 0 0,0 0 0 0 0,-1 0 0 0 0,1 0 0 0 0,0-6 0 0 0,-1 4 5 0 0,0 1 0 0 0,0-1 1 0 0,0 1-1 0 0,0-1 0 0 0,-1 0 0 0 0,0 1 1 0 0,0-1-1 0 0,0 1 0 0 0,-1 0 0 0 0,0-1 1 0 0,1 1-1 0 0,-1 0 0 0 0,-3-5 0 0 0,4 8 5 0 0,0 2 8 0 0,-5 0 11 0 0,5 0 4 0 0,0-1 1 0 0,-1 1 0 0 0,1 0 0 0 0,0 0-1 0 0,0 0 1 0 0,0 0 0 0 0,0 0 0 0 0,0 0-1 0 0,0 0 1 0 0,0 0 0 0 0,0 1 0 0 0,0-1-1 0 0,0 0 1 0 0,1 0 0 0 0,-1 1 0 0 0,1-1-1 0 0,-1 1 1 0 0,1-1 0 0 0,-1 1 0 0 0,1-1-1 0 0,0 0 1 0 0,-1 1 0 0 0,1 2 0 0 0,-2 35 95 0 0,2-38-97 0 0,0 105 149 0 0,-6 253-231 0 0,5-310-279 0 0,1-47 280 0 0,-1-9-376 0 0,-3-162 720 0 0,-8 279-137 0 0,9-34-83 0 0,0-24-40 0 0,3-1-1 0 0,7 65 0 0 0,-5-102-289 0 0,1-16 123 0 0,0-31 90 0 0,-3-55 121 0 0,-4 9-60 0 0,18 198 167 0 0,-9 174-181 0 0,-5-291 29 0 0,0-27 3 0 0,-5-107-13 0 0,-40-252 0 0 0,45 381 18 0 0,-2-15-1 0 0,2 16 17 0 0,0 8-19 0 0,6 45 5 0 0,-4-21-5 0 0,2 1 0 0 0,1-1 0 0 0,1 0 1 0 0,19 52-1 0 0,-25-81-9 0 0,0 0 0 0 0,0 0 0 0 0,1 0 0 0 0,-1 0 0 0 0,1 0 1 0 0,-1 0-1 0 0,1-1 0 0 0,-1 1 0 0 0,1 0 0 0 0,-1 0 0 0 0,1 0 0 0 0,0 0 0 0 0,0-1 1 0 0,-1 1-1 0 0,1 0 0 0 0,0-1 0 0 0,0 1 0 0 0,0-1 0 0 0,0 1 0 0 0,-1-1 0 0 0,1 1 1 0 0,0-1-1 0 0,0 1 0 0 0,0-1 0 0 0,0 0 0 0 0,0 0 0 0 0,0 1 0 0 0,0-1 0 0 0,0 0 1 0 0,1 0-1 0 0,1 0 0 0 0,-1-1-2 0 0,0 0 0 0 0,1-1 0 0 0,-1 1 0 0 0,0 0 0 0 0,0-1 0 0 0,1 1 0 0 0,-1-1 0 0 0,0 0 0 0 0,-1 0 1 0 0,1 1-1 0 0,0-1 0 0 0,2-4 0 0 0,4-5-17 0 0,0-2 1 0 0,-1 1-1 0 0,10-24 1 0 0,-6 7-29 0 0,-1 0 0 0 0,-2-1 0 0 0,-1 0 0 0 0,-1-1 1 0 0,-2 0-1 0 0,-1 0 0 0 0,-2-61 0 0 0,-5 81 282 0 0,-4 16-86 0 0,-4 15-55 0 0,12-19-100 0 0,-5 9 38 0 0,1 1 0 0 0,1 1-1 0 0,0-1 1 0 0,1 1 0 0 0,0-1-1 0 0,1 1 1 0 0,0-1 0 0 0,0 1-1 0 0,3 18 1 0 0,3-14-26 0 0,-3-15-5 0 0,-2 0-8 0 0,4-2-32 0 0,1-1 24 0 0,-1-1 0 0 0,1 0 0 0 0,0-1 0 0 0,-1 1 0 0 0,0-1 0 0 0,0 0 0 0 0,0 0 0 0 0,-1 0 0 0 0,1 0 0 0 0,-1-1 0 0 0,0 1 0 0 0,0-1 0 0 0,0 0 0 0 0,-1 0 0 0 0,1 0 0 0 0,-1 0 0 0 0,-1 0 0 0 0,2-7 0 0 0,-1 7-3 0 0,0-1-1 0 0,-1 1 1 0 0,0-1-1 0 0,0 1 1 0 0,0-1-1 0 0,-1 1 1 0 0,0-1-1 0 0,0 1 1 0 0,0-1-1 0 0,-1 0 1 0 0,0 1-1 0 0,0-1 1 0 0,0 1 0 0 0,-1 0-1 0 0,0-1 1 0 0,0 1-1 0 0,0 0 1 0 0,-5-8-1 0 0,5 11 1 0 0,0 1 22 0 0,1 1 0 0 0,-1-1 1 0 0,1 1-1 0 0,0-1 0 0 0,-1 1 0 0 0,1-1 1 0 0,-1 1-1 0 0,0 0 0 0 0,1 0 0 0 0,-1 0 1 0 0,1 0-1 0 0,-1 0 0 0 0,1 0 0 0 0,-1 0 1 0 0,1 0-1 0 0,-1 1 0 0 0,1-1 0 0 0,-1 1 1 0 0,1-1-1 0 0,-1 1 0 0 0,1-1 0 0 0,0 1 1 0 0,-1 0-1 0 0,1 0 0 0 0,0 0 0 0 0,0 0 1 0 0,-1 0-1 0 0,1 0 0 0 0,0 0 0 0 0,-2 2 1 0 0,-23 31 111 0 0,23-30-104 0 0,-1 11 65 0 0,27-30-49 0 0,-21 13-23 0 0,1 0 0 0 0,-1 0 0 0 0,0 0 0 0 0,1 0 0 0 0,-1-1 0 0 0,-1 1 0 0 0,1-1 0 0 0,0 1 0 0 0,0-1 0 0 0,-1 0 0 0 0,0 0 0 0 0,0 0 0 0 0,1 1 0 0 0,-1-5 0 0 0,1 1-8 0 0,-1 5-30 0 0,-7-4-77 0 0,6 4 106 0 0,0 1-1 0 0,0-1 0 0 0,-1 1 0 0 0,1 0 1 0 0,0-1-1 0 0,-1 1 0 0 0,1-1 1 0 0,0 1-1 0 0,-1 0 0 0 0,1-1 1 0 0,-1 1-1 0 0,1 0 0 0 0,0-1 1 0 0,-1 1-1 0 0,1 0 0 0 0,-1 0 0 0 0,1-1 1 0 0,-1 1-1 0 0,1 0 0 0 0,-1 0 1 0 0,1 0-1 0 0,-1 0 0 0 0,1 0 1 0 0,-1 0-1 0 0,1 0 0 0 0,-1 0 1 0 0,1 0-1 0 0,-1 0 0 0 0,0 0 0 0 0,1 0 1 0 0,-1 0-1 0 0,1 0 0 0 0,-1 0 1 0 0,1 0-1 0 0,-1 1 0 0 0,1-1 1 0 0,-1 0-1 0 0,1 0 0 0 0,0 1 0 0 0,-1-1 1 0 0,-8 5-14 0 0,0 0 0 0 0,1 1 0 0 0,0 0 1 0 0,1 0-1 0 0,-1 0 0 0 0,1 1 0 0 0,0 0 0 0 0,1 1 0 0 0,-1-1 1 0 0,2 1-1 0 0,-1 1 0 0 0,1-1 0 0 0,-8 17 0 0 0,13-23 102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13.271"/>
    </inkml:context>
    <inkml:brush xml:id="br0">
      <inkml:brushProperty name="width" value="0.05" units="cm"/>
      <inkml:brushProperty name="height" value="0.05" units="cm"/>
      <inkml:brushProperty name="color" value="#FFFFFF"/>
    </inkml:brush>
  </inkml:definitions>
  <inkml:trace contextRef="#ctx0" brushRef="#br0">186 377 92 0 0,'8'25'9648'0'0,"0"41"-7427"0"0,-3-28-1084 0 0,6 37-121 0 0,25 146 995 0 0,-35-215-1318 0 0,-4-8-268 0 0,-8-20-126 0 0,-13-34-152 0 0,-38-146 1462 0 0,62 201-1223 0 0,0 5-361 0 0,1 8-7 0 0,3 57 96 0 0,18 97 0 0 0,-20-160-92 0 0,0-9-5 0 0,1-18 4 0 0,-1-30 1 0 0,-6-91-58 0 0,4 139 23 0 0,-1 1 15 0 0,1 1 35 0 0,-1 6-27 0 0,9 305 178 0 0,-8-298-176 0 0,-3-13 10 0 0,-10-27 40 0 0,-10-44 26 0 0,-74-264-146 0 0,78 262 64 0 0,-17-52-103 0 0,36 124 94 0 0,-1 0 1 0 0,1 1-1 0 0,0-1 1 0 0,0 0-1 0 0,0 0 1 0 0,0 1-1 0 0,0-1 1 0 0,0 0-1 0 0,0 0 1 0 0,1 1-1 0 0,-1-1 1 0 0,1 0-1 0 0,-1 1 1 0 0,1-1-1 0 0,0 0 1 0 0,-1 1-1 0 0,1-1 1 0 0,0 1-1 0 0,0-1 1 0 0,0 1-1 0 0,0 0 1 0 0,1-1-1 0 0,-1 1 1 0 0,0 0-1 0 0,0 0 1 0 0,1 0-1 0 0,-1 0 1 0 0,3-2-1 0 0,54-27 52 0 0,-35 19 34 0 0,-11 4 218 0 0,1 1 1 0 0,1 0-1 0 0,16-5 1 0 0,-29 11-187 0 0,-1 0-95 0 0,0 0 0 0 0,1 0 0 0 0,-1 0 0 0 0,0 0 0 0 0,1 0 0 0 0,-1 0 0 0 0,0 0 0 0 0,0 0 0 0 0,1 0 0 0 0,-1 0 0 0 0,0 0 0 0 0,0 0 0 0 0,0 0 0 0 0,1-1 0 0 0,-1 1 0 0 0,0 0 0 0 0,0 0 0 0 0,1 0 0 0 0,-1 0 0 0 0,0 0 0 0 0,0-1 0 0 0,0 1 0 0 0,0 0 0 0 0,1 0 0 0 0,-1 0 0 0 0,0-1 0 0 0,0 1 0 0 0,0 0 0 0 0,0 0 0 0 0,0-1 0 0 0,0 1 0 0 0,0 0 0 0 0,1 0-1 0 0,-1-1 1 0 0,0 1 0 0 0,0 0 0 0 0,0 0 0 0 0,0-1 0 0 0,0 1 0 0 0,-13-12 91 0 0,-1 1 0 0 0,-28-17 0 0 0,28 19-127 0 0,0 0 0 0 0,1 0 0 0 0,0-1 0 0 0,-14-15-1 0 0,26 24 17 0 0,1 1-1 0 0,0 0 1 0 0,0 0-1 0 0,-1 0 0 0 0,1 0 1 0 0,0-1-1 0 0,0 1 1 0 0,-1 0-1 0 0,1 0 1 0 0,0-1-1 0 0,0 1 0 0 0,-1 0 1 0 0,1 0-1 0 0,0-1 1 0 0,0 1-1 0 0,0 0 0 0 0,0-1 1 0 0,0 1-1 0 0,-1 0 1 0 0,1 0-1 0 0,0-1 1 0 0,0 1-1 0 0,0 0 0 0 0,0-1 1 0 0,0 1-1 0 0,0 0 1 0 0,0-1-1 0 0,0 1 0 0 0,0 0 1 0 0,0-1-1 0 0,0 1 1 0 0,0 0-1 0 0,0-1 1 0 0,1 1-1 0 0,-1 0 0 0 0,0-1 1 0 0,0 1-1 0 0,0-1 1 0 0,15 0 81 0 0,14 8 89 0 0,-22-3-90 0 0,-1 0 0 0 0,1 0-1 0 0,-1 1 1 0 0,1-1 0 0 0,5 8 0 0 0,-11-11-51 0 0,0-1 16 0 0,-4 8 276 0 0,1-7-305 0 0,0-1-4 0 0,-36-3-61 0 0,37 3 4 0 0,1 1-68 0 0,1 0 111 0 0,-1 0 0 0 0,1 0 0 0 0,0 0 0 0 0,0 0 0 0 0,-1 0 0 0 0,1-1 0 0 0,0 1 0 0 0,0 0-1 0 0,0 0 1 0 0,0-1 0 0 0,0 1 0 0 0,0-1 0 0 0,0 1 0 0 0,0-1 0 0 0,0 1 0 0 0,0-1 0 0 0,0 1 0 0 0,0-1 0 0 0,0 0 0 0 0,2 0 0 0 0,46 12 50 0 0,-37-10 59 0 0,0 1 1 0 0,0 0-1 0 0,17 7 1 0 0,-28-9-104 0 0,-1 0 0 0 0,1 0 1 0 0,-1 0-1 0 0,0 0 1 0 0,1 0-1 0 0,-1 0 1 0 0,0 0-1 0 0,1 0 0 0 0,-1 0 1 0 0,0 0-1 0 0,0 0 1 0 0,0 0-1 0 0,0 1 1 0 0,0-1-1 0 0,0 0 1 0 0,0 0-1 0 0,0 0 0 0 0,0 0 1 0 0,-1 0-1 0 0,1 0 1 0 0,0 0-1 0 0,-1 1 1 0 0,-12 38-27 0 0,6-20 12 0 0,0 20-28 0 0,1 0 1 0 0,3 0-1 0 0,1 0 0 0 0,5 66 1 0 0,33 158-118 0 0,-18-152 12 0 0,-8-53-41 0 0,-2-13-17 0 0,2 55-1 0 0,-8-66 170 0 0,0 4-78 0 0,-1 0 1 0 0,-2-1 0 0 0,-7 43 0 0 0,-9-142-240 0 0,12 11 323 0 0,1 9 80 0 0,-1 0 0 0 0,-2 0 0 0 0,-17-56 0 0 0,23 96-8 0 0,-8 0 31 0 0,8 1-75 0 0,1 0-1 0 0,-1-1 1 0 0,1 1-1 0 0,-1 0 1 0 0,0 0 0 0 0,1 0-1 0 0,-1 0 1 0 0,1 0-1 0 0,-1 0 1 0 0,0 0 0 0 0,1 0-1 0 0,-1 1 1 0 0,1-1-1 0 0,-1 0 1 0 0,1 0 0 0 0,-1 0-1 0 0,1 1 1 0 0,-1-1-1 0 0,0 0 1 0 0,1 0 0 0 0,0 1-1 0 0,-1-1 1 0 0,1 1-1 0 0,-1-1 1 0 0,1 0 0 0 0,-1 1-1 0 0,1-1 1 0 0,0 1-1 0 0,-1-1 1 0 0,1 1 0 0 0,0-1-1 0 0,-1 1 1 0 0,1-1-1 0 0,0 1 1 0 0,0-1 0 0 0,0 1-1 0 0,-1-1 1 0 0,1 1-1 0 0,0 0 1 0 0,0-1 0 0 0,0 1-1 0 0,0 0 1 0 0,-8 22 10 0 0,1 0 0 0 0,1 1 0 0 0,1-1 1 0 0,2 1-1 0 0,-3 36 0 0 0,0 3 81 0 0,-2 16 27 0 0,8-78-76 0 0,-7-28-35 0 0,1-215 249 0 0,6 241-237 0 0,14 46 241 0 0,-15 257-85 0 0,-4-114-442 0 0,5-169 200 0 0,-1 0-165 0 0,1 1 0 0 0,6 33 0 0 0,11-102-233 0 0,-9-14 336 0 0,-3-117 0 0 0,-5 141 77 0 0,8 334 132 0 0,-8-295-86 0 0,0 0 0 0 0,0 0 0 0 0,0 0 0 0 0,0 0 1 0 0,0 0-1 0 0,0 0 0 0 0,0 0 0 0 0,0 0 0 0 0,0 0 1 0 0,0 0-1 0 0,0-1 0 0 0,0 1 0 0 0,0 0 0 0 0,0 0 1 0 0,1 0-1 0 0,-1 0 0 0 0,0 0 0 0 0,0 0 0 0 0,0 0 1 0 0,0 0-1 0 0,0 0 0 0 0,0 0 0 0 0,0 0 0 0 0,0 0 1 0 0,0 0-1 0 0,0 0 0 0 0,0 0 0 0 0,1 0 0 0 0,-1 0 1 0 0,0 0-1 0 0,0 0 0 0 0,5-18-25 0 0,4-26 34 0 0,26-147-25 0 0,-21 129 31 0 0,12-129 0 0 0,-26 186-7 0 0,0 0 0 0 0,0 0 1 0 0,0 0-1 0 0,-1 1 0 0 0,0-1 1 0 0,0 0-1 0 0,0 0 1 0 0,0 0-1 0 0,-1 1 0 0 0,0-1 1 0 0,0 0-1 0 0,-5-7 0 0 0,7 12-4 0 0,-1-1-1 0 0,0 0 0 0 0,1 0 0 0 0,-1 0 1 0 0,0 1-1 0 0,0-1 0 0 0,0 0 0 0 0,0 1 1 0 0,0-1-1 0 0,0 1 0 0 0,0-1 0 0 0,0 1 1 0 0,0-1-1 0 0,0 1 0 0 0,0 0 0 0 0,0-1 1 0 0,0 1-1 0 0,0 0 0 0 0,0 0 0 0 0,0 0 0 0 0,0 0 1 0 0,0 0-1 0 0,-1 0 0 0 0,-1 1-5 0 0,1 0 0 0 0,-1 0-1 0 0,1 0 1 0 0,0 0-1 0 0,-1 0 1 0 0,1 0 0 0 0,0 1-1 0 0,0-1 1 0 0,0 1 0 0 0,0 0-1 0 0,0 0 1 0 0,0 0 0 0 0,1 0-1 0 0,-3 2 1 0 0,-4 7-1 0 0,1 0 1 0 0,0 0-1 0 0,0 1 0 0 0,1 0 0 0 0,-5 13 1 0 0,8-18-2 0 0,1 0 1 0 0,-1 0 0 0 0,1 1-1 0 0,1-1 1 0 0,-1 1-1 0 0,1-1 1 0 0,1 1 0 0 0,-1-1-1 0 0,1 1 1 0 0,2 9 0 0 0,-2-16 6 0 0,0 0 1 0 0,0-1 0 0 0,0 1-1 0 0,0-1 1 0 0,0 1 0 0 0,1 0-1 0 0,-1-1 1 0 0,0 1-1 0 0,0-1 1 0 0,1 1 0 0 0,-1-1-1 0 0,0 1 1 0 0,1-1 0 0 0,-1 1-1 0 0,1-1 1 0 0,-1 0 0 0 0,0 1-1 0 0,1-1 1 0 0,-1 1 0 0 0,1-1-1 0 0,-1 0 1 0 0,1 0 0 0 0,-1 1-1 0 0,1-1 1 0 0,-1 0-1 0 0,1 0 1 0 0,0 1 0 0 0,-1-1-1 0 0,1 0 1 0 0,-1 0 0 0 0,1 0-1 0 0,0 0 1 0 0,-1 0 0 0 0,1 0-1 0 0,-1 0 1 0 0,1 0 0 0 0,0 0-1 0 0,-1 0 1 0 0,1 0 0 0 0,-1 0-1 0 0,1-1 1 0 0,-1 1-1 0 0,1 0 1 0 0,-1 0 0 0 0,1-1-1 0 0,-1 1 1 0 0,1 0 0 0 0,-1-1-1 0 0,1 1 1 0 0,-1 0 0 0 0,1-1-1 0 0,0 0 1 0 0,21-19-77 0 0,-18 15 54 0 0,-1 0 0 0 0,0-1 0 0 0,0 1 0 0 0,0-1 0 0 0,-1 0 0 0 0,0 1 1 0 0,0-1-1 0 0,-1 0 0 0 0,1 0 0 0 0,-1-1 0 0 0,-1 1 0 0 0,1 0 0 0 0,-1 0 0 0 0,0 0 1 0 0,0-1-1 0 0,-1 1 0 0 0,0 0 0 0 0,0 0 0 0 0,-3-8 0 0 0,4 13 20 0 0,0 0 0 0 0,0 1-1 0 0,0-1 1 0 0,0 0-1 0 0,0 1 1 0 0,-1-1 0 0 0,1 0-1 0 0,0 0 1 0 0,0 1 0 0 0,-1-1-1 0 0,1 1 1 0 0,-1-1-1 0 0,1 0 1 0 0,0 1 0 0 0,-1-1-1 0 0,1 1 1 0 0,-1-1-1 0 0,1 1 1 0 0,-1-1 0 0 0,0 1-1 0 0,1-1 1 0 0,-1 1 0 0 0,1 0-1 0 0,-1-1 1 0 0,0 1-1 0 0,1 0 1 0 0,-1 0 0 0 0,0-1-1 0 0,0 1 1 0 0,1 0 0 0 0,-1 0-1 0 0,0 0 1 0 0,1 0-1 0 0,-1 0 1 0 0,0 0 0 0 0,0 0-1 0 0,1 0 1 0 0,-1 0 0 0 0,0 0-1 0 0,1 0 1 0 0,-1 1-1 0 0,0-1 1 0 0,1 0 0 0 0,-1 0-1 0 0,0 1 1 0 0,1-1 0 0 0,-1 0-1 0 0,0 1 1 0 0,0 0-1 0 0,-1 0 6 0 0,1 1-1 0 0,-1 0 0 0 0,1-1 1 0 0,0 1-1 0 0,0 0 0 0 0,0-1 1 0 0,0 1-1 0 0,0 0 1 0 0,0 0-1 0 0,0 0 0 0 0,0 0 1 0 0,1 0-1 0 0,-1 0 0 0 0,1 0 1 0 0,-1 4-1 0 0,1-4 22 0 0,0 0 0 0 0,0 0 1 0 0,0 0-1 0 0,0-1 0 0 0,0 1 0 0 0,1 0 1 0 0,-1 0-1 0 0,0 0 0 0 0,1-1 0 0 0,-1 1 0 0 0,1 0 1 0 0,0-1-1 0 0,0 1 0 0 0,0 0 0 0 0,0-1 1 0 0,0 1-1 0 0,0-1 0 0 0,0 1 0 0 0,0-1 1 0 0,0 0-1 0 0,1 1 0 0 0,-1-1 0 0 0,3 2 0 0 0,-2-3-20 0 0,-1 1 0 0 0,0-1 0 0 0,1 0 0 0 0,-1 0 0 0 0,0 0 0 0 0,1 0 0 0 0,-1 0-1 0 0,0 0 1 0 0,1 0 0 0 0,-1 0 0 0 0,1-1 0 0 0,-1 1 0 0 0,0-1 0 0 0,0 1 0 0 0,1-1-1 0 0,-1 1 1 0 0,0-1 0 0 0,0 1 0 0 0,1-1 0 0 0,-1 0 0 0 0,0 0 0 0 0,0 0 0 0 0,0 0 0 0 0,0 0-1 0 0,0 0 1 0 0,0 0 0 0 0,0 0 0 0 0,-1 0 0 0 0,1 0 0 0 0,1-2 0 0 0,-2 2-36 0 0,1 0 0 0 0,-1 1 1 0 0,1-1-1 0 0,-1 0 1 0 0,1 0-1 0 0,-1 0 0 0 0,0 1 1 0 0,1-1-1 0 0,-1 0 1 0 0,0 0-1 0 0,0 0 0 0 0,0 0 1 0 0,1 0-1 0 0,-1 0 1 0 0,0 1-1 0 0,0-1 0 0 0,0 0 1 0 0,-1 0-1 0 0,1 0 1 0 0,0 0-1 0 0,0 0 0 0 0,0 0 1 0 0,-1 1-1 0 0,1-1 1 0 0,0 0-1 0 0,-1 0 0 0 0,1 0 1 0 0,0 0-1 0 0,-1 1 1 0 0,0-1-1 0 0,1 0 0 0 0,-1 1 1 0 0,1-1-1 0 0,-2-1 0 0 0,1 2 16 0 0,1 0 0 0 0,-1-1 0 0 0,0 1 0 0 0,1 0 0 0 0,-1 0 0 0 0,0 0 0 0 0,0-1 0 0 0,1 1 0 0 0,-1 0 0 0 0,0 0-1 0 0,1 0 1 0 0,-1 0 0 0 0,0 0 0 0 0,0 0 0 0 0,1 1 0 0 0,-1-1 0 0 0,0 0 0 0 0,1 0 0 0 0,-1 0 0 0 0,0 1 0 0 0,1-1 0 0 0,-1 0-1 0 0,0 1 1 0 0,1-1 0 0 0,-1 0 0 0 0,1 1 0 0 0,-1-1 0 0 0,0 1 0 0 0,1-1 0 0 0,-1 1 0 0 0,1-1 0 0 0,0 1 0 0 0,-1 0-1 0 0,1-1 1 0 0,-1 1 0 0 0,1-1 0 0 0,0 1 0 0 0,-1 0 0 0 0,1-1 0 0 0,0 1 0 0 0,0 0 0 0 0,0-1 0 0 0,-1 1 0 0 0,1 1-1 0 0,0 0 56 0 0,-1-1 0 0 0,1 0 0 0 0,-1 1 0 0 0,1-1 0 0 0,-1 1 0 0 0,1-1 0 0 0,0 0 0 0 0,0 1 0 0 0,0-1 0 0 0,0 1 0 0 0,0-1 0 0 0,0 1 0 0 0,0-1 0 0 0,0 1 0 0 0,0-1 0 0 0,1 1 0 0 0,-1-1 0 0 0,1 1 0 0 0,-1-1 0 0 0,1 0 0 0 0,-1 1 0 0 0,1-1 0 0 0,0 0 0 0 0,0 0 0 0 0,0 1 0 0 0,0-1 0 0 0,0 0 0 0 0,0 0 0 0 0,0 0 0 0 0,0 0 0 0 0,0 0 0 0 0,0 0 0 0 0,0 0 0 0 0,1-1 0 0 0,-1 1 0 0 0,3 1 0 0 0,-3-2-11 0 0,1 0-1 0 0,0 1 1 0 0,0-1-1 0 0,0 0 1 0 0,-1 0 0 0 0,1 0-1 0 0,0 0 1 0 0,0 0-1 0 0,0-1 1 0 0,-1 1 0 0 0,1 0-1 0 0,0-1 1 0 0,-1 1-1 0 0,1-1 1 0 0,0 0 0 0 0,-1 0-1 0 0,1 0 1 0 0,0 1-1 0 0,-1-1 1 0 0,0-1 0 0 0,1 1-1 0 0,-1 0 1 0 0,1 0 0 0 0,-1 0-1 0 0,0-1 1 0 0,0 1-1 0 0,0-1 1 0 0,0 1 0 0 0,0-1-1 0 0,0 1 1 0 0,1-4-1 0 0,-2 4-75 0 0,1 1 0 0 0,-1-1 0 0 0,1 0 0 0 0,-1 0-1 0 0,1 0 1 0 0,-1 1 0 0 0,0-1 0 0 0,0 0 0 0 0,1 0 0 0 0,-1 0-1 0 0,0 0 1 0 0,0 0 0 0 0,0 1 0 0 0,0-1 0 0 0,0 0 0 0 0,0 0-1 0 0,0 0 1 0 0,0 0 0 0 0,-1 0 0 0 0,1 0 0 0 0,-13-3-912 0 0,11 5 882 0 0,-1-1-1 0 0,0 1 1 0 0,0 0-1 0 0,0 0 1 0 0,0 1-1 0 0,1-1 0 0 0,-1 0 1 0 0,0 1-1 0 0,1 0 1 0 0,-4 2-1 0 0,3 1 29 0 0,-1-1-1 0 0,1 1 1 0 0,0-1 0 0 0,0 1 0 0 0,0 0-1 0 0,1 0 1 0 0,0 0 0 0 0,0 1-1 0 0,-2 7 1 0 0,3-11 74 0 0,1-1 0 0 0,0 0 0 0 0,-1 0 0 0 0,1 1 0 0 0,0-1 0 0 0,0 0 0 0 0,0 1 1 0 0,0-1-1 0 0,0 0 0 0 0,0 0 0 0 0,0 1 0 0 0,0-1 0 0 0,0 0 0 0 0,1 1 0 0 0,-1-1 0 0 0,0 0 0 0 0,1 0 0 0 0,-1 0 0 0 0,1 1 0 0 0,-1-1 0 0 0,1 0 0 0 0,0 0 0 0 0,0 0 0 0 0,-1 0 1 0 0,1 0-1 0 0,0 0 0 0 0,0 0 0 0 0,0 0 0 0 0,0-1 0 0 0,0 1 0 0 0,0 0 0 0 0,0 0 0 0 0,0-1 0 0 0,1 1 0 0 0,-1-1 0 0 0,0 1 0 0 0,0-1 0 0 0,0 1 0 0 0,1-1 0 0 0,-1 0 0 0 0,0 0 1 0 0,1 1-1 0 0,-1-1 0 0 0,0 0 0 0 0,0 0 0 0 0,3-1 0 0 0,0 1 25 0 0,0-1 0 0 0,1 0 0 0 0,-1 0 1 0 0,0-1-1 0 0,0 1 0 0 0,0-1 0 0 0,0 0 0 0 0,0 0 0 0 0,0 0 1 0 0,0 0-1 0 0,-1-1 0 0 0,1 1 0 0 0,-1-1 0 0 0,3-3 1 0 0,-4 4-93 0 0,0 1 1 0 0,-1 0 0 0 0,1-1 0 0 0,-1 1 0 0 0,0-1 0 0 0,1 1 0 0 0,-1-1 0 0 0,0 0 0 0 0,0 1 0 0 0,0-1-1 0 0,0 0 1 0 0,0 0 0 0 0,-1 0 0 0 0,1 0 0 0 0,0 0 0 0 0,-1 0 0 0 0,0 0 0 0 0,1 0 0 0 0,-1 0 0 0 0,0 0-1 0 0,0 0 1 0 0,0 0 0 0 0,0 0 0 0 0,0 0 0 0 0,-1 0 0 0 0,1 0 0 0 0,-1 0 0 0 0,1 0 0 0 0,-1 0 0 0 0,-1-3-1 0 0,1 4 13 0 0,0 0 0 0 0,-1 0 0 0 0,1 0 0 0 0,0 0 0 0 0,-1 0 0 0 0,1 1 0 0 0,0-1 0 0 0,-1 0-1 0 0,1 1 1 0 0,-1-1 0 0 0,1 1 0 0 0,-1 0 0 0 0,1-1 0 0 0,-1 1 0 0 0,1 0 0 0 0,-1 0 0 0 0,1 0-1 0 0,-1 0 1 0 0,0 0 0 0 0,1 0 0 0 0,-1 0 0 0 0,1 1 0 0 0,-1-1 0 0 0,1 1 0 0 0,-1-1 0 0 0,1 1 0 0 0,0-1-1 0 0,-1 1 1 0 0,1 0 0 0 0,0 0 0 0 0,-1 0 0 0 0,0 1 0 0 0,-3 0 32 0 0,0 1-1 0 0,0 0 1 0 0,1 1-1 0 0,-1-1 1 0 0,1 1 0 0 0,0 0-1 0 0,-6 7 1 0 0,8-8 66 0 0,-1 1 0 0 0,1 0 1 0 0,0-1-1 0 0,1 1 0 0 0,-1 0 0 0 0,1 0 0 0 0,-1 0 1 0 0,1 0-1 0 0,0 1 0 0 0,1-1 0 0 0,-1 0 1 0 0,1 0-1 0 0,0 1 0 0 0,0-1 0 0 0,0 0 0 0 0,1 0 1 0 0,-1 0-1 0 0,1 1 0 0 0,0-1 0 0 0,0 0 0 0 0,1 0 1 0 0,-1 0-1 0 0,1 0 0 0 0,0 0 0 0 0,0-1 1 0 0,0 1-1 0 0,0 0 0 0 0,3 2 0 0 0,-2-3-57 0 0,-1 0 0 0 0,1-1 0 0 0,0 0 1 0 0,-1 0-1 0 0,1 1 0 0 0,0-2 0 0 0,0 1 0 0 0,1 0 0 0 0,-1-1 0 0 0,0 1 0 0 0,0-1 0 0 0,1 0 0 0 0,-1 0 0 0 0,1 0 1 0 0,-1-1-1 0 0,1 1 0 0 0,-1-1 0 0 0,1 0 0 0 0,-1 0 0 0 0,1 0 0 0 0,-1 0 0 0 0,1-1 0 0 0,-1 1 0 0 0,1-1 0 0 0,-1 0 0 0 0,1 0 1 0 0,-1 0-1 0 0,0-1 0 0 0,1 1 0 0 0,-1-1 0 0 0,0 1 0 0 0,0-1 0 0 0,5-4 0 0 0,-8 6-48 0 0,1-1 0 0 0,-1 1 0 0 0,1 0 0 0 0,-1 0-1 0 0,1 0 1 0 0,-1-1 0 0 0,1 1 0 0 0,-1 0 0 0 0,1-1 0 0 0,-1 1-1 0 0,1 0 1 0 0,-1-1 0 0 0,1 1 0 0 0,-1 0 0 0 0,0-1 0 0 0,1 1-1 0 0,-1-1 1 0 0,0 1 0 0 0,1-1 0 0 0,-1 1 0 0 0,0-1 0 0 0,0 1-1 0 0,1-1 1 0 0,-1 1 0 0 0,0-1 0 0 0,0 1 0 0 0,0-1 0 0 0,0 1-1 0 0,0-1 1 0 0,0 0 0 0 0,0 1 0 0 0,0-1 0 0 0,0 1 0 0 0,0-1-1 0 0,0 1 1 0 0,0-1 0 0 0,0 1 0 0 0,0-1 0 0 0,-1 1 0 0 0,1-1-1 0 0,0 0 1 0 0,0 1 0 0 0,0-1 0 0 0,-1 1 0 0 0,1 0 0 0 0,0-1-1 0 0,-1 1 1 0 0,1-1 0 0 0,-1 1 0 0 0,1-1 0 0 0,0 1 0 0 0,-1 0-1 0 0,1-1 1 0 0,-1 1 0 0 0,1 0 0 0 0,-1 0 0 0 0,1-1 0 0 0,-1 1-1 0 0,1 0 1 0 0,-2-1 0 0 0,0 0-46 0 0,-1 0-1 0 0,0 0 1 0 0,1 1 0 0 0,-1-1-1 0 0,0 1 1 0 0,0-1 0 0 0,0 1-1 0 0,0 0 1 0 0,1 0 0 0 0,-1 0-1 0 0,-3 0 1 0 0,1 2 90 0 0,1 0-1 0 0,0-1 1 0 0,1 1 0 0 0,-1 0-1 0 0,0 1 1 0 0,0-1 0 0 0,1 1-1 0 0,0-1 1 0 0,-1 1 0 0 0,1 0-1 0 0,0 0 1 0 0,0 1 0 0 0,1-1-1 0 0,-1 1 1 0 0,-2 4 0 0 0,4-6 42 0 0,0-1 1 0 0,1 0-1 0 0,-1 1 1 0 0,0-1 0 0 0,1 0-1 0 0,-1 1 1 0 0,1-1-1 0 0,0 1 1 0 0,0-1-1 0 0,-1 1 1 0 0,1-1 0 0 0,0 1-1 0 0,0-1 1 0 0,0 1-1 0 0,0-1 1 0 0,1 1-1 0 0,-1-1 1 0 0,0 0 0 0 0,1 1-1 0 0,-1-1 1 0 0,1 1-1 0 0,-1-1 1 0 0,1 0-1 0 0,0 1 1 0 0,-1-1 0 0 0,1 0-1 0 0,0 0 1 0 0,0 1-1 0 0,0-1 1 0 0,0 0-1 0 0,0 0 1 0 0,0 0 0 0 0,0 0-1 0 0,0 0 1 0 0,1-1-1 0 0,-1 1 1 0 0,0 0-1 0 0,0 0 1 0 0,1-1 0 0 0,-1 1-1 0 0,1-1 1 0 0,-1 1-1 0 0,0-1 1 0 0,1 0-1 0 0,-1 1 1 0 0,1-1 0 0 0,1 0-1 0 0,2 0-53 0 0,0 0 1 0 0,-1 0-1 0 0,1 0 0 0 0,0-1 1 0 0,-1 1-1 0 0,1-1 0 0 0,-1 0 1 0 0,1-1-1 0 0,-1 1 0 0 0,0-1 0 0 0,1 0 1 0 0,-1 0-1 0 0,0 0 0 0 0,0 0 1 0 0,0-1-1 0 0,-1 0 0 0 0,1 0 1 0 0,-1 0-1 0 0,1 0 0 0 0,-1 0 1 0 0,0-1-1 0 0,0 1 0 0 0,3-5 0 0 0,-6 7-41 0 0,0 0 1 0 0,1 1-1 0 0,-1-1 0 0 0,0 0 0 0 0,0 0 0 0 0,0 1 0 0 0,1-1 0 0 0,-1 0 0 0 0,0 1 0 0 0,0-1 0 0 0,0 0 0 0 0,0 0 0 0 0,0 1 0 0 0,0-1 0 0 0,0 0 0 0 0,0 0 1 0 0,-1 1-1 0 0,1-1 0 0 0,0 0 0 0 0,0 1 0 0 0,-1-1 0 0 0,1 0 0 0 0,0 1 0 0 0,-1-1 0 0 0,1 0 0 0 0,-1 1 0 0 0,1-1 0 0 0,0 1 0 0 0,-1-1 0 0 0,0 0 0 0 0,-23-4-765 0 0,17 6 734 0 0,1 0-1 0 0,0 0 0 0 0,-1 0 1 0 0,1 1-1 0 0,-11 3 1 0 0,11-1 112 0 0,-1-1 1 0 0,1 1-1 0 0,0 0 1 0 0,0 1 0 0 0,0 0-1 0 0,0 0 1 0 0,1 0-1 0 0,0 0 1 0 0,0 1 0 0 0,0 0-1 0 0,1 0 1 0 0,0 0-1 0 0,0 0 1 0 0,1 1 0 0 0,-1-1-1 0 0,1 1 1 0 0,1 0-1 0 0,-1 0 1 0 0,1 0 0 0 0,1 1-1 0 0,-2 10 1 0 0,3-15 31 0 0,0-1 0 0 0,0 1 1 0 0,1-1-1 0 0,-1 1 0 0 0,1-1 0 0 0,0 1 0 0 0,-1-1 1 0 0,1 1-1 0 0,0-1 0 0 0,1 0 0 0 0,-1 0 1 0 0,0 0-1 0 0,1 1 0 0 0,-1-1 0 0 0,1 0 0 0 0,0-1 1 0 0,-1 1-1 0 0,1 0 0 0 0,0 0 0 0 0,0-1 0 0 0,0 1 1 0 0,0-1-1 0 0,1 0 0 0 0,-1 1 0 0 0,3 0 1 0 0,-4-2-66 0 0,1 1-1 0 0,0 0 1 0 0,0-1 0 0 0,0 1 0 0 0,0-1 0 0 0,0 0 0 0 0,0 1 0 0 0,0-1 0 0 0,0 0 0 0 0,0 0 0 0 0,0-1 0 0 0,-1 1 0 0 0,1 0 0 0 0,0 0 0 0 0,0-1 0 0 0,0 0 0 0 0,0 1 0 0 0,0-1 0 0 0,-1 0 0 0 0,1 0 0 0 0,0 0 0 0 0,0 0 0 0 0,-1 0 0 0 0,1 0 0 0 0,-1 0 0 0 0,1 0 0 0 0,-1-1 0 0 0,0 1 0 0 0,1-1 0 0 0,-1 1 0 0 0,0-1 0 0 0,1-2 0 0 0,-1 4-27 0 0,-1 0 1 0 0,0 0 0 0 0,0 0-1 0 0,1-1 1 0 0,-1 1-1 0 0,0 0 1 0 0,0 0 0 0 0,0 0-1 0 0,0-1 1 0 0,1 1 0 0 0,-1 0-1 0 0,0 0 1 0 0,0-1-1 0 0,0 1 1 0 0,0 0 0 0 0,0-1-1 0 0,0 1 1 0 0,0 0-1 0 0,0 0 1 0 0,0-1 0 0 0,0 1-1 0 0,0 0 1 0 0,0-1-1 0 0,0 1 1 0 0,0 0 0 0 0,0 0-1 0 0,0-1 1 0 0,0 1 0 0 0,0 0-1 0 0,0-1 1 0 0,0 1-1 0 0,0 0 1 0 0,-1 0 0 0 0,1-1-1 0 0,0 1 1 0 0,0 0-1 0 0,0 0 1 0 0,-1-1 0 0 0,-12 2-384 0 0,-13 11 153 0 0,20-8 224 0 0,1 2 1 0 0,0-1 0 0 0,0 1 0 0 0,0-1 0 0 0,1 1 0 0 0,0 0 0 0 0,0 1-1 0 0,0-1 1 0 0,1 1 0 0 0,0 0 0 0 0,1 0 0 0 0,-1 0 0 0 0,1 0 0 0 0,-1 8-1 0 0,2-11 94 0 0,0 1-1 0 0,0-1 0 0 0,0 1 0 0 0,1 0 0 0 0,0-1 0 0 0,0 1 0 0 0,0-1 0 0 0,0 1 1 0 0,1-1-1 0 0,0 1 0 0 0,0-1 0 0 0,0 1 0 0 0,0-1 0 0 0,1 0 0 0 0,0 1 0 0 0,0-1 0 0 0,0 0 1 0 0,0 0-1 0 0,1 0 0 0 0,-1-1 0 0 0,1 1 0 0 0,0-1 0 0 0,0 1 0 0 0,4 2 0 0 0,-6-5-56 0 0,0 0-1 0 0,1-1 1 0 0,-1 1-1 0 0,0-1 1 0 0,0 1-1 0 0,1-1 0 0 0,-1 0 1 0 0,1 1-1 0 0,-1-1 1 0 0,0 0-1 0 0,1 0 1 0 0,-1 0-1 0 0,1 0 0 0 0,-1 0 1 0 0,0 0-1 0 0,1 0 1 0 0,-1 0-1 0 0,1-1 1 0 0,-1 1-1 0 0,0-1 0 0 0,1 1 1 0 0,-1-1-1 0 0,0 1 1 0 0,0-1-1 0 0,1 0 1 0 0,-1 0-1 0 0,0 1 0 0 0,0-1 1 0 0,0 0-1 0 0,0 0 1 0 0,0 0-1 0 0,2-2 1 0 0,-1 0-140 0 0,0 1 1 0 0,0 0-1 0 0,0-1 1 0 0,0 1-1 0 0,-1-1 1 0 0,1 0-1 0 0,-1 1 1 0 0,1-1-1 0 0,-1 0 1 0 0,0 0-1 0 0,0 0 1 0 0,-1 0-1 0 0,2-5 1 0 0,-2 8 112 0 0,0-1 0 0 0,0 0-1 0 0,0 0 1 0 0,0 1 0 0 0,-1-1 0 0 0,1 0 0 0 0,0 0 0 0 0,0 1 0 0 0,-1-1-1 0 0,1 0 1 0 0,0 1 0 0 0,-1-1 0 0 0,1 0 0 0 0,-1 1 0 0 0,1-1 0 0 0,-1 1 0 0 0,1-1-1 0 0,-1 1 1 0 0,1-1 0 0 0,-1 1 0 0 0,1-1 0 0 0,-1 1 0 0 0,0-1 0 0 0,1 1-1 0 0,-1 0 1 0 0,0-1 0 0 0,1 1 0 0 0,-1 0 0 0 0,0 0 0 0 0,1-1 0 0 0,-1 1-1 0 0,0 0 1 0 0,0 0 0 0 0,1 0 0 0 0,-1 0 0 0 0,0 0 0 0 0,0 0 0 0 0,1 0 0 0 0,-1 0-1 0 0,0 0 1 0 0,0 0 0 0 0,1 1 0 0 0,-1-1 0 0 0,0 0 0 0 0,1 0 0 0 0,-1 1-1 0 0,0-1 1 0 0,1 1 0 0 0,-1-1 0 0 0,-1 1 0 0 0,-32 18 131 0 0,30-15-17 0 0,0 0-1 0 0,1 0 0 0 0,0 0 0 0 0,0 1 0 0 0,0-1 0 0 0,1 1 0 0 0,-1 0 1 0 0,1 0-1 0 0,0 0 0 0 0,1 0 0 0 0,-1 0 0 0 0,1 0 0 0 0,0 0 0 0 0,0 1 0 0 0,0-1 1 0 0,1 0-1 0 0,0 1 0 0 0,0-1 0 0 0,0 0 0 0 0,1 1 0 0 0,1 5 0 0 0,-2-11-66 0 0,0 1 0 0 0,1 0-1 0 0,-1-1 1 0 0,0 1 0 0 0,1 0-1 0 0,-1-1 1 0 0,0 1-1 0 0,1 0 1 0 0,-1-1 0 0 0,1 1-1 0 0,-1-1 1 0 0,1 1 0 0 0,-1-1-1 0 0,1 1 1 0 0,0-1 0 0 0,-1 0-1 0 0,1 1 1 0 0,0-1-1 0 0,-1 0 1 0 0,1 1 0 0 0,0-1-1 0 0,-1 0 1 0 0,1 0 0 0 0,0 1-1 0 0,-1-1 1 0 0,1 0 0 0 0,0 0-1 0 0,0 0 1 0 0,-1 0-1 0 0,1 0 1 0 0,0 0 0 0 0,0 0-1 0 0,-1 0 1 0 0,1 0 0 0 0,0-1-1 0 0,-1 1 1 0 0,1 0 0 0 0,0 0-1 0 0,-1-1 1 0 0,1 1-1 0 0,0 0 1 0 0,1-2 0 0 0,26-15 293 0 0,-24 13-379 0 0,0 0 0 0 0,0 0-1 0 0,0-1 1 0 0,-1 1 0 0 0,1-1-1 0 0,-1 0 1 0 0,3-7 0 0 0,-5 10-18 0 0,0-1 0 0 0,0 1 0 0 0,0 0 0 0 0,-1-1 0 0 0,1 1 0 0 0,-1 0 0 0 0,0-1 0 0 0,1 1 0 0 0,-1-1 0 0 0,0 1 0 0 0,0-1 0 0 0,-1 1 0 0 0,1-1 1 0 0,0 1-1 0 0,-1 0 0 0 0,0-1 0 0 0,1 1 0 0 0,-1 0 0 0 0,-2-4 0 0 0,3 5 58 0 0,-1 1 0 0 0,0-1 0 0 0,1 1-1 0 0,-1-1 1 0 0,1 1 0 0 0,-1-1 0 0 0,0 1 0 0 0,1-1 0 0 0,-1 1 0 0 0,0 0 0 0 0,0-1 0 0 0,1 1-1 0 0,-1 0 1 0 0,0 0 0 0 0,0-1 0 0 0,1 1 0 0 0,-1 0 0 0 0,0 0 0 0 0,0 0 0 0 0,0 0 0 0 0,1 0-1 0 0,-1 0 1 0 0,0 0 0 0 0,0 1 0 0 0,0-1 0 0 0,1 0 0 0 0,-1 0 0 0 0,0 0 0 0 0,0 1 0 0 0,1-1-1 0 0,-1 0 1 0 0,0 1 0 0 0,1-1 0 0 0,-1 1 0 0 0,-1 0 0 0 0,-22 18-91 0 0,21-15 143 0 0,-1 1 0 0 0,1-1 1 0 0,1 1-1 0 0,-1 0 0 0 0,1 0 1 0 0,0 0-1 0 0,0 0 0 0 0,-2 10 1 0 0,3-13 52 0 0,0 0 0 0 0,1 1 1 0 0,-1-1-1 0 0,1 0 1 0 0,0 1-1 0 0,0-1 1 0 0,0 1-1 0 0,0-1 1 0 0,0 1-1 0 0,0-1 1 0 0,1 0-1 0 0,-1 1 1 0 0,1-1-1 0 0,0 1 1 0 0,-1-1-1 0 0,1 0 1 0 0,0 0-1 0 0,0 0 1 0 0,1 1-1 0 0,-1-1 1 0 0,2 2-1 0 0,-1-3-51 0 0,-1-1-1 0 0,0 0 1 0 0,0 0-1 0 0,0 1 1 0 0,0-1-1 0 0,0 0 0 0 0,0 0 1 0 0,1 0-1 0 0,-1 0 1 0 0,0 0-1 0 0,0-1 1 0 0,0 1-1 0 0,0 0 1 0 0,0 0-1 0 0,0-1 1 0 0,1 1-1 0 0,-1-1 1 0 0,0 1-1 0 0,0-1 1 0 0,0 1-1 0 0,0-1 1 0 0,-1 0-1 0 0,1 1 1 0 0,0-1-1 0 0,0 0 1 0 0,0 0-1 0 0,0 0 1 0 0,-1 0-1 0 0,2-1 1 0 0,21-27 20 0 0,-22 24-183 0 0,1 0-1 0 0,-1 0 0 0 0,0-1 0 0 0,0 1 0 0 0,-1 0 0 0 0,0 0 0 0 0,0-1 0 0 0,-1-8 1 0 0,1 13 94 0 0,0 0 1 0 0,0 0 0 0 0,0 0 0 0 0,-1 0-1 0 0,1 1 1 0 0,0-1 0 0 0,-1 0 0 0 0,1 0-1 0 0,0 0 1 0 0,-1 1 0 0 0,1-1 0 0 0,-1 0-1 0 0,1 1 1 0 0,-1-1 0 0 0,0 0 0 0 0,1 1-1 0 0,-1-1 1 0 0,0 1 0 0 0,1-1 0 0 0,-1 1-1 0 0,0-1 1 0 0,-1 0 0 0 0,0 1 14 0 0,1 0 0 0 0,-1 0 0 0 0,1 0 0 0 0,-1 0 0 0 0,1 0 0 0 0,-1 0 0 0 0,0 1 0 0 0,1-1-1 0 0,-1 1 1 0 0,1-1 0 0 0,-1 1 0 0 0,1-1 0 0 0,0 1 0 0 0,-1 0 0 0 0,1 0 0 0 0,0 0 0 0 0,-1 0 0 0 0,0 1 0 0 0,-3 2 5 0 0,1 1 0 0 0,-1 0 0 0 0,1 0-1 0 0,0 0 1 0 0,1 0 0 0 0,-1 0 0 0 0,1 1 0 0 0,0 0 0 0 0,0 0 0 0 0,-3 11 0 0 0,4-13 77 0 0,1-1 0 0 0,0 0 0 0 0,0 1 0 0 0,0-1 0 0 0,1 1 0 0 0,-1-1 0 0 0,1 1 1 0 0,0-1-1 0 0,-1 1 0 0 0,2-1 0 0 0,-1 1 0 0 0,0-1 0 0 0,1 1 0 0 0,0-1 0 0 0,-1 1 0 0 0,1-1 1 0 0,1 0-1 0 0,-1 1 0 0 0,0-1 0 0 0,1 0 0 0 0,2 4 0 0 0,-3-6-49 0 0,1 0-1 0 0,-1 0 1 0 0,0 0-1 0 0,1-1 1 0 0,-1 1-1 0 0,0 0 1 0 0,1-1-1 0 0,-1 1 1 0 0,1-1-1 0 0,-1 0 1 0 0,1 1-1 0 0,-1-1 1 0 0,1 0-1 0 0,0 0 1 0 0,-1 0 0 0 0,1 0-1 0 0,-1 0 1 0 0,1 0-1 0 0,-1 0 1 0 0,1-1-1 0 0,-1 1 1 0 0,1-1-1 0 0,-1 1 1 0 0,1-1-1 0 0,-1 1 1 0 0,1-1-1 0 0,-1 0 1 0 0,0 0-1 0 0,1 1 1 0 0,-1-1-1 0 0,0 0 1 0 0,0 0-1 0 0,1 0 1 0 0,-1-1 0 0 0,0 1-1 0 0,0 0 1 0 0,0 0-1 0 0,-1-1 1 0 0,1 1-1 0 0,0 0 1 0 0,0-1-1 0 0,-1 1 1 0 0,1-1-1 0 0,-1 1 1 0 0,1-1-1 0 0,-1 1 1 0 0,1-3-1 0 0,-1 3-35 0 0,0 1-1 0 0,0-1 0 0 0,0 0 0 0 0,0 1 0 0 0,0-1 0 0 0,0 0 0 0 0,0 0 0 0 0,0 1 0 0 0,0-1 0 0 0,0 0 1 0 0,0 0-1 0 0,0 1 0 0 0,-1-1 0 0 0,1 0 0 0 0,0 1 0 0 0,0-1 0 0 0,-1 0 0 0 0,1 1 0 0 0,-1-1 1 0 0,1 1-1 0 0,0-1 0 0 0,-1 0 0 0 0,1 1 0 0 0,-1-1 0 0 0,1 1 0 0 0,-1-1 0 0 0,0 1 0 0 0,1 0 0 0 0,-1-1 1 0 0,-1 0-1 0 0,1 1 1 0 0,-1 0 1 0 0,1 0-1 0 0,0 1 1 0 0,-1-1 0 0 0,1 0-1 0 0,0 1 1 0 0,-1-1-1 0 0,1 1 1 0 0,0-1 0 0 0,-1 1-1 0 0,1-1 1 0 0,0 1-1 0 0,0 0 1 0 0,-2 1 0 0 0,-33 33-258 0 0,34-33 307 0 0,0 0-1 0 0,1 1 1 0 0,0-1-1 0 0,-1 1 1 0 0,1-1 0 0 0,0 1-1 0 0,0-1 1 0 0,1 1-1 0 0,-1 0 1 0 0,0-1-1 0 0,1 1 1 0 0,0 0-1 0 0,-1 0 1 0 0,1-1 0 0 0,0 1-1 0 0,1 0 1 0 0,-1 0-1 0 0,0-1 1 0 0,1 1-1 0 0,-1 0 1 0 0,1 0-1 0 0,0-1 1 0 0,0 1-1 0 0,2 3 1 0 0,-2-5 20 0 0,-1 0-1 0 0,1 0 1 0 0,0 0-1 0 0,0-1 1 0 0,0 1 0 0 0,0 0-1 0 0,0 0 1 0 0,0-1-1 0 0,0 1 1 0 0,0 0-1 0 0,0-1 1 0 0,0 1 0 0 0,0-1-1 0 0,0 1 1 0 0,0-1-1 0 0,1 0 1 0 0,-1 1 0 0 0,0-1-1 0 0,0 0 1 0 0,1 0-1 0 0,0 0 1 0 0,1 0-15 0 0,0-1 1 0 0,-1 1-1 0 0,1-1 0 0 0,0 0 0 0 0,-1 0 1 0 0,1 0-1 0 0,-1 0 0 0 0,1 0 1 0 0,-1 0-1 0 0,0-1 0 0 0,1 1 1 0 0,-1-1-1 0 0,3-3 0 0 0,13-15 9 0 0,-18 19-56 0 0,0 1 1 0 0,1-1-1 0 0,-1 1 1 0 0,0-1 0 0 0,1 1-1 0 0,-1-1 1 0 0,0 1-1 0 0,1-1 1 0 0,-1 1-1 0 0,0-1 1 0 0,0 0-1 0 0,0 1 1 0 0,0-1-1 0 0,0 1 1 0 0,1-1 0 0 0,-1 0-1 0 0,0 1 1 0 0,0-1-1 0 0,0 0 1 0 0,-1 1-1 0 0,1-1 1 0 0,0 1-1 0 0,0-1 1 0 0,0 0-1 0 0,0 1 1 0 0,-1-1-1 0 0,1 1 1 0 0,0-1 0 0 0,0 1-1 0 0,-1-1 1 0 0,1 1-1 0 0,0-1 1 0 0,-1 1-1 0 0,0-2 1 0 0,0 2-70 0 0,-1 0 54 0 0,0 0-1 0 0,0 1 1 0 0,0-1-1 0 0,0 1 1 0 0,0 0-1 0 0,0 0 0 0 0,0-1 1 0 0,0 1-1 0 0,1 0 1 0 0,-1 1-1 0 0,0-1 0 0 0,1 0 1 0 0,-1 0-1 0 0,-1 2 1 0 0,0 3-17 0 0,-1 0 1 0 0,1-1-1 0 0,0 1 1 0 0,1 0-1 0 0,-4 10 1 0 0,6-14 71 0 0,-1-1 0 0 0,1 1 1 0 0,-1-1-1 0 0,1 1 0 0 0,-1-1 0 0 0,1 1 1 0 0,0-1-1 0 0,0 1 0 0 0,0-1 0 0 0,0 1 1 0 0,0-1-1 0 0,0 1 0 0 0,0-1 0 0 0,1 1 1 0 0,-1-1-1 0 0,0 1 0 0 0,1-1 0 0 0,0 1 1 0 0,-1-1-1 0 0,1 0 0 0 0,0 1 0 0 0,-1-1 1 0 0,1 0-1 0 0,0 0 0 0 0,0 1 0 0 0,0-1 1 0 0,0 0-1 0 0,2 2 0 0 0,-2-3-2 0 0,0 0 0 0 0,0 0 0 0 0,0 0 0 0 0,1 1-1 0 0,-1-1 1 0 0,0 0 0 0 0,0-1 0 0 0,0 1 0 0 0,0 0 0 0 0,0 0 0 0 0,0 0 0 0 0,0-1-1 0 0,0 1 1 0 0,0 0 0 0 0,0-1 0 0 0,0 1 0 0 0,0-1 0 0 0,0 1 0 0 0,0-1-1 0 0,0 1 1 0 0,0-1 0 0 0,-1 0 0 0 0,1 0 0 0 0,0 1 0 0 0,0-2 0 0 0,22-23 169 0 0,-19 20-163 0 0,-2 3-69 0 0,0 0 1 0 0,0 0 0 0 0,-1 0 0 0 0,1-1 0 0 0,0 1-1 0 0,-1-1 1 0 0,0 1 0 0 0,1-1 0 0 0,-1 0 0 0 0,0 1-1 0 0,0-1 1 0 0,-1 0 0 0 0,1 0 0 0 0,-1 1 0 0 0,1-1 0 0 0,-1 0-1 0 0,0 0 1 0 0,0 0 0 0 0,0 0 0 0 0,0 0 0 0 0,-2-5-1 0 0,2 8 28 0 0,-1-1 0 0 0,0 1-1 0 0,1 0 1 0 0,-1 0 0 0 0,0-1-1 0 0,0 1 1 0 0,1 0 0 0 0,-1 0-1 0 0,0 0 1 0 0,0 0 0 0 0,1-1-1 0 0,-1 1 1 0 0,0 0 0 0 0,0 0-1 0 0,1 1 1 0 0,-1-1 0 0 0,0 0-1 0 0,0 0 1 0 0,1 0 0 0 0,-1 0-1 0 0,0 1 1 0 0,0-1 0 0 0,1 0-1 0 0,-1 1 1 0 0,0-1 0 0 0,1 0-1 0 0,-1 1 1 0 0,1-1 0 0 0,-1 1-1 0 0,0-1 1 0 0,1 1 0 0 0,-1 0-1 0 0,0 0 1 0 0,-22 19-108 0 0,23-19 105 0 0,-6 5-16 0 0,1 1 1 0 0,0-1 0 0 0,0 1 0 0 0,0 0-1 0 0,-5 13 1 0 0,9-19 66 0 0,1 0 0 0 0,-1 0 0 0 0,0 1-1 0 0,0-1 1 0 0,1 0 0 0 0,-1 1 0 0 0,1-1 0 0 0,-1 0 0 0 0,1 1 0 0 0,0-1-1 0 0,-1 0 1 0 0,1 1 0 0 0,0-1 0 0 0,0 1 0 0 0,0-1 0 0 0,0 1 0 0 0,0-1 0 0 0,0 0-1 0 0,0 1 1 0 0,1-1 0 0 0,-1 1 0 0 0,1-1 0 0 0,-1 0 0 0 0,1 1 0 0 0,-1-1 0 0 0,1 0-1 0 0,-1 0 1 0 0,1 1 0 0 0,0-1 0 0 0,0 0 0 0 0,0 0 0 0 0,0 0 0 0 0,0 0-1 0 0,0 0 1 0 0,0 0 0 0 0,0 0 0 0 0,0 0 0 0 0,0 0 0 0 0,1-1 0 0 0,0 2 0 0 0,0-2 2 0 0,0 0 1 0 0,-1 0 0 0 0,1 0 0 0 0,0 0 0 0 0,-1 0 0 0 0,1 0 0 0 0,0 0 0 0 0,-1 0 0 0 0,1-1 0 0 0,-1 1 0 0 0,1-1 0 0 0,0 1 0 0 0,-1-1 0 0 0,1 0 0 0 0,-1 0 0 0 0,0 1 0 0 0,1-1 0 0 0,-1 0 0 0 0,1 0 0 0 0,-1 0 0 0 0,0-1-1 0 0,0 1 1 0 0,0 0 0 0 0,0 0 0 0 0,2-3 0 0 0,-2 3-54 0 0,0 0 0 0 0,-1 1-1 0 0,1-1 1 0 0,-1 0-1 0 0,1 0 1 0 0,0 0 0 0 0,-1 0-1 0 0,1 0 1 0 0,-1 0 0 0 0,0 0-1 0 0,1 0 1 0 0,-1 0 0 0 0,0 0-1 0 0,0 0 1 0 0,0-1 0 0 0,0 1-1 0 0,0 0 1 0 0,0 0 0 0 0,0 0-1 0 0,0 0 1 0 0,0 0 0 0 0,0 0-1 0 0,0 0 1 0 0,-1 0-1 0 0,1 0 1 0 0,0 0 0 0 0,-1 0-1 0 0,1 0 1 0 0,-1 0 0 0 0,1 0-1 0 0,-1 0 1 0 0,0 0 0 0 0,1 0-1 0 0,-1 0 1 0 0,0 1 0 0 0,0-1-1 0 0,1 0 1 0 0,-2-1 0 0 0,-1 2-11 0 0,1-1 1 0 0,0 1-1 0 0,0-1 1 0 0,0 1-1 0 0,0 0 1 0 0,0 0-1 0 0,-1 0 1 0 0,1 0-1 0 0,0 0 1 0 0,0 0-1 0 0,0 1 1 0 0,0-1-1 0 0,-1 1 1 0 0,1 0-1 0 0,0-1 1 0 0,0 1-1 0 0,0 0 1 0 0,0 0-1 0 0,0 0 1 0 0,1 0-1 0 0,-1 1 1 0 0,0-1-1 0 0,0 0 1 0 0,1 1-1 0 0,-3 3 1 0 0,-3 0-19 0 0,1 2 0 0 0,0-1 0 0 0,0 1 0 0 0,-9 14 0 0 0,14-20 68 0 0,1-1 0 0 0,-1 1 0 0 0,0 0 0 0 0,1 0 0 0 0,-1-1 0 0 0,1 1 0 0 0,-1 0 0 0 0,1 0 0 0 0,0 0 0 0 0,-1 0 0 0 0,1 0 0 0 0,0 0 0 0 0,0 0 0 0 0,-1 0 0 0 0,1-1 0 0 0,0 1 0 0 0,0 0 0 0 0,0 0 0 0 0,0 0 0 0 0,0 0 0 0 0,0 0 0 0 0,1 0 0 0 0,-1 0 0 0 0,0 0-1 0 0,0 0 1 0 0,1 0 0 0 0,-1 0 0 0 0,1 0 0 0 0,-1-1 0 0 0,1 1 0 0 0,-1 0 0 0 0,1 0 0 0 0,-1 0 0 0 0,1-1 0 0 0,-1 1 0 0 0,1 0 0 0 0,0-1 0 0 0,0 1 0 0 0,-1 0 0 0 0,1-1 0 0 0,0 1 0 0 0,0-1 0 0 0,0 1 0 0 0,0-1 0 0 0,-1 0 0 0 0,1 1 0 0 0,0-1 0 0 0,2 0 0 0 0,-1 1 19 0 0,0-1 0 0 0,0 0 0 0 0,1 0 0 0 0,-1 0 0 0 0,0 0 0 0 0,1 0-1 0 0,-1 0 1 0 0,0 0 0 0 0,0-1 0 0 0,0 0 0 0 0,1 1 0 0 0,-1-1 0 0 0,0 0 0 0 0,0 0 0 0 0,0 0 0 0 0,0 0-1 0 0,0 0 1 0 0,0 0 0 0 0,-1-1 0 0 0,4-2 0 0 0,-5 4-48 0 0,0 0-51 0 0,1 1 46 0 0,-1-1-1 0 0,0 1 1 0 0,1-1-1 0 0,-1 1 0 0 0,0-1 1 0 0,1 1-1 0 0,-1-1 1 0 0,0 1-1 0 0,0-1 0 0 0,0 1 1 0 0,0 0-1 0 0,0-1 1 0 0,0 1-1 0 0,1-1 0 0 0,-1 1 1 0 0,0 0-1 0 0,-1-1 1 0 0,1 1-1 0 0,0-1 0 0 0,0 1 1 0 0,0-1-1 0 0,0 1 1 0 0,0 0-1 0 0,-1-1 0 0 0,1 1 1 0 0,-1 0-1 0 0,1 0 3 0 0,0 0 0 0 0,0 1 0 0 0,-2 4 8 0 0,2-4 3 0 0,0-1 0 0 0,0 0-1 0 0,0 0 1 0 0,-1 0-1 0 0,1 0 1 0 0,0 1 0 0 0,0-1-1 0 0,-1 0 1 0 0,1 0-1 0 0,-1 0 1 0 0,1 0 0 0 0,-1 0-1 0 0,1 0 1 0 0,-1 0-1 0 0,0 0 1 0 0,0 0 0 0 0,1 0-1 0 0,-1 0 1 0 0,0 0-1 0 0,0-1 1 0 0,0 1 0 0 0,0 0-1 0 0,0-1 1 0 0,0 1 0 0 0,0 0-1 0 0,0-1 1 0 0,0 1-1 0 0,0-1 1 0 0,0 0 0 0 0,0 1-1 0 0,0-1 1 0 0,-1 0-1 0 0,1 0 1 0 0,-1 1 0 0 0,1-1-13 0 0,0 0-24 0 0,-3 1 18 0 0,3-1 4 0 0,1 0-13 0 0,0 0 30 0 0,0 0-1 0 0,-1 0 0 0 0,1 0 1 0 0,0-1-1 0 0,0 1 0 0 0,-1 0 1 0 0,1 0-1 0 0,0 0 0 0 0,0-1 1 0 0,-1 1-1 0 0,1 0 0 0 0,0 0 1 0 0,0 0-1 0 0,0-1 0 0 0,-1 1 1 0 0,1 0-1 0 0,0 0 0 0 0,0-1 1 0 0,0 1-1 0 0,0 0 0 0 0,0-1 1 0 0,0 1-1 0 0,-1 0 0 0 0,1 0 1 0 0,0-1-1 0 0,0 1 0 0 0,0 0 1 0 0,0-1-1 0 0,0 1 0 0 0,0 0 1 0 0,0-1-1 0 0,0 1 0 0 0,1 0 1 0 0,-1 0-1 0 0,0-1 0 0 0,0 1 1 0 0,0 0-1 0 0,0-1 0 0 0,0 1 1 0 0,0 0-1 0 0,0 0 0 0 0,1-1 1 0 0,-1 1-1 0 0,0 0 0 0 0,0 0 1 0 0,0-1-1 0 0,1 1 0 0 0,-1 0 1 0 0,0 0-1 0 0,0 0 0 0 0,1-1 1 0 0,-1 1-1 0 0,0 0 0 0 0,0 0 1 0 0,1 0-1 0 0,-1 0 0 0 0,0 0 1 0 0,1 0-1 0 0,-1 0 0 0 0,0 0 1 0 0,0-1-1 0 0,1 1 0 0 0,-1 0 1 0 0,1 0-1 0 0,11-4 71 0 0,0 0 1 0 0,0 1-1 0 0,1 0 0 0 0,-1 1 1 0 0,1 0-1 0 0,13 1 0 0 0,-24 1-71 0 0,3-1-91 0 0,0 0 1 0 0,0 0 0 0 0,0-1-1 0 0,0 1 1 0 0,-1-1 0 0 0,1 0-1 0 0,6-4 1 0 0,-8 4-763 0 0,13-11 464 0 0,-12 9-2741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14.757"/>
    </inkml:context>
    <inkml:brush xml:id="br0">
      <inkml:brushProperty name="width" value="0.05" units="cm"/>
      <inkml:brushProperty name="height" value="0.05" units="cm"/>
      <inkml:brushProperty name="color" value="#FFFFFF"/>
    </inkml:brush>
  </inkml:definitions>
  <inkml:trace contextRef="#ctx0" brushRef="#br0">105 1655 184 0 0,'-27'16'9541'0'0,"25"-16"-9089"0"0,-64 4 5086 0 0,65-3-5358 0 0,-7-2 796 0 0,11 5 288 0 0,18 3-235 0 0,-13-7-870 0 0,7 0 352 0 0,0 0 0 0 0,-1 0 0 0 0,1-2 0 0 0,22-5 0 0 0,-36 7-362 0 0,-1 0-128 0 0,0 0 0 0 0,0 0 0 0 0,0 0 1 0 0,0 0-1 0 0,0 0 0 0 0,-1 0 0 0 0,1 0 0 0 0,0 0 1 0 0,0 0-1 0 0,0 0 0 0 0,0 0 0 0 0,0 0 0 0 0,0 0 1 0 0,0 0-1 0 0,0 0 0 0 0,0 0 0 0 0,0-1 1 0 0,0 1-1 0 0,0 0 0 0 0,0 0 0 0 0,0 0 0 0 0,0 0 1 0 0,0 0-1 0 0,-1 0 0 0 0,1 0 0 0 0,0 0 0 0 0,0 0 1 0 0,0 0-1 0 0,0 0 0 0 0,0 0 0 0 0,0 0 1 0 0,0-1-1 0 0,0 1 0 0 0,0 0 0 0 0,0 0 0 0 0,0 0 1 0 0,0 0-1 0 0,0 0 0 0 0,0 0 0 0 0,0 0 0 0 0,0 0 1 0 0,1 0-1 0 0,-1 0 0 0 0,0 0 0 0 0,0-1 1 0 0,0 1-1 0 0,0 0 0 0 0,0 0 0 0 0,-9 0 4 0 0,5-1-24 0 0,1 1 1 0 0,-1-1 0 0 0,0 1-1 0 0,0 1 1 0 0,0-1-1 0 0,0 0 1 0 0,0 1-1 0 0,-7 2 1 0 0,9-2-10 0 0,-1-1 1 0 0,1 1-1 0 0,-1 0 1 0 0,0-1-1 0 0,0 0 1 0 0,1 0-1 0 0,-1 1 0 0 0,0-2 1 0 0,1 1-1 0 0,-1 0 1 0 0,-3-1-1 0 0,5 1 19 0 0,-20-14 674 0 0,32-3-668 0 0,0-1 1 0 0,-2 0-1 0 0,0-1 1 0 0,-1 0-1 0 0,-1 0 1 0 0,-1-1-1 0 0,7-39 1 0 0,-2-8-5 0 0,1-74 0 0 0,-10 38 72 0 0,-15-147 0 0 0,8 100-40 0 0,-1-20 5 0 0,-9-22-50 0 0,10 94 78 0 0,-20-100 1 0 0,23 187-156 0 0,-1-1 1 0 0,0 0-1 0 0,0 1 1 0 0,-11-22-1 0 0,-7 6-9308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19.808"/>
    </inkml:context>
    <inkml:brush xml:id="br0">
      <inkml:brushProperty name="width" value="0.05" units="cm"/>
      <inkml:brushProperty name="height" value="0.05" units="cm"/>
      <inkml:brushProperty name="color" value="#FFFFFF"/>
    </inkml:brush>
  </inkml:definitions>
  <inkml:trace contextRef="#ctx0" brushRef="#br0">174 42 224 0 0,'0'0'1813'0'0,"-16"-36"8552"0"0,14 35-10203 0 0,0 1-1 0 0,1-1 0 0 0,-1 0 0 0 0,0 1 0 0 0,0-1 0 0 0,0 1 0 0 0,0-1 1 0 0,0 1-1 0 0,0 0 0 0 0,1 0 0 0 0,-1 0 0 0 0,0 0 0 0 0,0 0 0 0 0,0 0 1 0 0,0 0-1 0 0,0 1 0 0 0,0-1 0 0 0,0 1 0 0 0,1 0 0 0 0,-1-1 0 0 0,0 1 1 0 0,0 0-1 0 0,1 0 0 0 0,-4 2 0 0 0,3-2-152 0 0,1 1-1 0 0,-1-1 1 0 0,1 0 0 0 0,-1 1 0 0 0,1-1-1 0 0,-1 1 1 0 0,1-1 0 0 0,0 1-1 0 0,0 0 1 0 0,0-1 0 0 0,0 1-1 0 0,0 0 1 0 0,0 0 0 0 0,1 0-1 0 0,-1 0 1 0 0,1 0 0 0 0,-1 0 0 0 0,1 0-1 0 0,0 0 1 0 0,-1 0 0 0 0,1 0-1 0 0,0 0 1 0 0,0 0 0 0 0,0 0-1 0 0,1 0 1 0 0,-1 0 0 0 0,1 0 0 0 0,-1-1-1 0 0,1 1 1 0 0,-1 0 0 0 0,1 0-1 0 0,0 0 1 0 0,0 0 0 0 0,0 0-1 0 0,0-1 1 0 0,0 1 0 0 0,2 2 0 0 0,-2-3-5 0 0,0-1 0 0 0,-1 1 0 0 0,1 0 0 0 0,0 0 0 0 0,0 0 0 0 0,0-1 0 0 0,0 1 0 0 0,0 0 0 0 0,0-1 0 0 0,0 1 0 0 0,0-1 0 0 0,0 1 0 0 0,0-1 0 0 0,0 1 0 0 0,0-1 0 0 0,0 0 0 0 0,0 0 0 0 0,0 1 0 0 0,0-1 0 0 0,1 0 0 0 0,-1 0 0 0 0,0 0 0 0 0,0 0 0 0 0,0 0 0 0 0,0-1 0 0 0,0 1 0 0 0,0 0 0 0 0,1 0 0 0 0,-1-1 0 0 0,0 1 0 0 0,0-1 0 0 0,0 1 0 0 0,0-1 0 0 0,0 1 0 0 0,0-1 0 0 0,0 0 0 0 0,0 1 0 0 0,-1-1 0 0 0,1 0 0 0 0,0 0 0 0 0,0 0 0 0 0,-1 0 0 0 0,1 1 0 0 0,0-1 0 0 0,-1 0 0 0 0,1 0 0 0 0,-1 0 0 0 0,1-1 0 0 0,0-1 0 0 0,0 1 15 0 0,0 0 1 0 0,0 0-1 0 0,0 0 0 0 0,0 0 0 0 0,0 0 0 0 0,0-1 0 0 0,-1 1 0 0 0,1 0 1 0 0,-1-1-1 0 0,0 1 0 0 0,1 0 0 0 0,-1-1 0 0 0,0 1 0 0 0,-1 0 0 0 0,1-1 1 0 0,0 1-1 0 0,-1 0 0 0 0,1-1 0 0 0,-1 1 0 0 0,1 0 0 0 0,-1 0 1 0 0,0 0-1 0 0,0-1 0 0 0,-2-2 0 0 0,2 5-10 0 0,0 0 0 0 0,0 0-1 0 0,0 0 1 0 0,0 0 0 0 0,0 0 0 0 0,0 0 0 0 0,0 0-1 0 0,0 0 1 0 0,0 0 0 0 0,0 0 0 0 0,0 0 0 0 0,0 1-1 0 0,0-1 1 0 0,0 0 0 0 0,0 1 0 0 0,0-1 0 0 0,0 0 0 0 0,0 1-1 0 0,0 0 1 0 0,0-1 0 0 0,1 1 0 0 0,-1-1 0 0 0,0 1-1 0 0,0 0 1 0 0,1 0 0 0 0,-1-1 0 0 0,0 1 0 0 0,1 0-1 0 0,-1 0 1 0 0,1 0 0 0 0,-1 1 0 0 0,-20 29 324 0 0,20-29-320 0 0,0 1 1 0 0,0-1 0 0 0,1 0-1 0 0,-1 1 1 0 0,1-1 0 0 0,-1 1-1 0 0,1-1 1 0 0,0 1 0 0 0,0-1-1 0 0,0 1 1 0 0,1-1-1 0 0,-1 1 1 0 0,0-1 0 0 0,1 1-1 0 0,0-1 1 0 0,1 3 0 0 0,-2-4-4 0 0,0 0 0 0 0,1 0 0 0 0,0 0 0 0 0,-1-1-1 0 0,1 1 1 0 0,-1 0 0 0 0,1 0 0 0 0,0-1 0 0 0,0 1 0 0 0,-1 0 0 0 0,1-1 0 0 0,0 1 0 0 0,0-1 0 0 0,0 1 0 0 0,0-1 0 0 0,0 0 0 0 0,0 1 0 0 0,0-1 0 0 0,0 0 0 0 0,-1 0 0 0 0,1 1 0 0 0,0-1 0 0 0,0 0 0 0 0,0 0 0 0 0,0 0-1 0 0,0 0 1 0 0,0 0 0 0 0,0 0 0 0 0,0-1 0 0 0,0 1 0 0 0,0 0 0 0 0,0 0 0 0 0,0-1 0 0 0,0 1 0 0 0,0 0 0 0 0,0-1 0 0 0,0 1 0 0 0,0-1 0 0 0,-1 1 0 0 0,1-1 0 0 0,1-1 0 0 0,-1 2-5 0 0,-1 0 1 0 0,1 0-1 0 0,-1-1 1 0 0,0 1-1 0 0,1 0 1 0 0,-1 0-1 0 0,1 0 1 0 0,-1-1-1 0 0,1 1 1 0 0,-1 0-1 0 0,0-1 1 0 0,1 1-1 0 0,-1 0 1 0 0,0-1-1 0 0,1 1 0 0 0,-1-1 1 0 0,0 1-1 0 0,0 0 1 0 0,1-1-1 0 0,-1 1 1 0 0,0-1-1 0 0,0 1 1 0 0,0-1-1 0 0,1 1 1 0 0,-1-1-1 0 0,0 1 1 0 0,0-1-1 0 0,0 1 1 0 0,0-1-1 0 0,0 1 1 0 0,0-1-1 0 0,0 1 1 0 0,0-1-1 0 0,0 1 1 0 0,0-1-1 0 0,0 1 1 0 0,-1-1-1 0 0,1 1 1 0 0,0-1-1 0 0,0 1 1 0 0,0 0-1 0 0,-1-1 1 0 0,1 1-1 0 0,0-1 1 0 0,-1 1-1 0 0,1 0 1 0 0,0-1-1 0 0,-1 1 1 0 0,1-1-1 0 0,0 1 1 0 0,-1 0-1 0 0,1 0 0 0 0,0-1 1 0 0,-1 1-1 0 0,1 0 1 0 0,-1 0-1 0 0,1-1 1 0 0,-1 1-1 0 0,1 0 1 0 0,-1 0-1 0 0,1 0 1 0 0,-1 0-1 0 0,1 0 1 0 0,-1 0-1 0 0,-33-8 209 0 0,32 9-183 0 0,0 0 0 0 0,0-1 0 0 0,0 1 0 0 0,0 0 0 0 0,0 0-1 0 0,0 0 1 0 0,0 0 0 0 0,0 0 0 0 0,0 0 0 0 0,1 1 0 0 0,-1-1 0 0 0,1 1 0 0 0,-1-1 0 0 0,1 1 0 0 0,-1 0 0 0 0,1-1 0 0 0,0 1 0 0 0,0 0 0 0 0,0 0 0 0 0,0 0 0 0 0,0 0 0 0 0,0 0 0 0 0,1 0 0 0 0,-1 0 0 0 0,1 0 0 0 0,-1 0 0 0 0,1 0-1 0 0,0 0 1 0 0,-1 0 0 0 0,1 0 0 0 0,0 1 0 0 0,1-1 0 0 0,-1 0 0 0 0,0 0 0 0 0,1 0 0 0 0,-1 0 0 0 0,1 0 0 0 0,-1 0 0 0 0,1 0 0 0 0,0 0 0 0 0,2 3 0 0 0,-3-4-24 0 0,1 0-1 0 0,0 0 1 0 0,0-1 0 0 0,0 1-1 0 0,-1 0 1 0 0,1-1 0 0 0,0 1-1 0 0,0-1 1 0 0,0 1 0 0 0,0-1-1 0 0,0 1 1 0 0,0-1 0 0 0,0 0-1 0 0,0 1 1 0 0,0-1 0 0 0,0 0-1 0 0,0 0 1 0 0,0 0 0 0 0,0 0-1 0 0,0 0 1 0 0,0 0 0 0 0,0 0-1 0 0,0 0 1 0 0,0 0 0 0 0,0 0-1 0 0,0-1 1 0 0,0 1 0 0 0,0 0-1 0 0,0-1 1 0 0,0 1 0 0 0,0-1 0 0 0,0 1-1 0 0,0-1 1 0 0,0 1 0 0 0,0-1-1 0 0,0 0 1 0 0,-1 1 0 0 0,1-1-1 0 0,0 0 1 0 0,0 0 0 0 0,-1 1-1 0 0,1-1 1 0 0,-1 0 0 0 0,1 0-1 0 0,-1 0 1 0 0,1 0 0 0 0,-1 0-1 0 0,1-1 1 0 0,1-2 11 0 0,0 1 1 0 0,0-1 0 0 0,0 1-1 0 0,0-1 1 0 0,-1 0-1 0 0,0 0 1 0 0,0 0-1 0 0,0 0 1 0 0,0 0-1 0 0,0 0 1 0 0,-1-5-1 0 0,0 1 3 0 0,0 7-19 0 0,0 0 0 0 0,0 0 0 0 0,0 0 1 0 0,0 1-1 0 0,0-1 0 0 0,-1 0 0 0 0,1 0 1 0 0,0 0-1 0 0,0 0 0 0 0,-1 1 0 0 0,1-1 0 0 0,-1 0 1 0 0,1 0-1 0 0,-1 1 0 0 0,1-1 0 0 0,-1 0 1 0 0,1 1-1 0 0,-1-1 0 0 0,1 1 0 0 0,-1-1 1 0 0,0 0-1 0 0,0 1 0 0 0,0-1 0 0 0,-1 0-2 0 0,1 0 0 0 0,-1 0-1 0 0,1 0 1 0 0,-1 0 0 0 0,0 1-1 0 0,0-1 1 0 0,1 0 0 0 0,-1 1 0 0 0,0 0-1 0 0,0-1 1 0 0,0 1 0 0 0,1 0-1 0 0,-1 0 1 0 0,0 0 0 0 0,0 0-1 0 0,0 0 1 0 0,0 0 0 0 0,1 1-1 0 0,-1-1 1 0 0,0 0 0 0 0,0 1-1 0 0,1 0 1 0 0,-1-1 0 0 0,0 1 0 0 0,1 0-1 0 0,-1 0 1 0 0,0 0 0 0 0,1 0-1 0 0,-1 0 1 0 0,-1 2 0 0 0,-36 32 211 0 0,38-33-206 0 0,0 1 0 0 0,-1-1 1 0 0,1 1-1 0 0,0-1 0 0 0,0 1 0 0 0,0 0 0 0 0,1-1 0 0 0,-1 1 0 0 0,1 0 0 0 0,0-1 0 0 0,-1 1 0 0 0,1 0 0 0 0,0 0 0 0 0,0 0 0 0 0,1-1 0 0 0,-1 1 1 0 0,2 3-1 0 0,-2-5-4 0 0,1 0 0 0 0,0 0 1 0 0,0 0-1 0 0,-1 0 0 0 0,1-1 1 0 0,0 1-1 0 0,0 0 0 0 0,0-1 0 0 0,0 1 1 0 0,0-1-1 0 0,0 1 0 0 0,0-1 1 0 0,0 1-1 0 0,0-1 0 0 0,0 0 1 0 0,0 1-1 0 0,0-1 0 0 0,0 0 1 0 0,0 0-1 0 0,1 0 0 0 0,-1 0 1 0 0,0 0-1 0 0,0 0 0 0 0,0 0 0 0 0,0 0 1 0 0,0-1-1 0 0,0 1 0 0 0,0 0 1 0 0,0-1-1 0 0,0 1 0 0 0,0 0 1 0 0,0-1-1 0 0,0 1 0 0 0,0-1 1 0 0,0 0-1 0 0,0 1 0 0 0,0-1 1 0 0,0 0-1 0 0,0 0 0 0 0,1-1 0 0 0,0 0 2 0 0,-1 0-1 0 0,1 0 1 0 0,0 0-1 0 0,-1 0 1 0 0,1 0-1 0 0,-1 0 1 0 0,0 0-1 0 0,1-1 1 0 0,-1 1-1 0 0,0 0 1 0 0,-1-1-1 0 0,1 1 1 0 0,0-1-1 0 0,-1 1 1 0 0,1-1-1 0 0,-1 0 1 0 0,0 1-1 0 0,0-1 1 0 0,0 1-1 0 0,0-1 1 0 0,-1-4-1 0 0,1 5-6 0 0,0 1 2 0 0,0 0 0 0 0,0 0 0 0 0,0 0 0 0 0,0 0 0 0 0,0 1 0 0 0,0-1 0 0 0,-1 0 0 0 0,1 0 0 0 0,0 0 0 0 0,0 0 0 0 0,-1 1 0 0 0,1-1 0 0 0,-1 0 0 0 0,1 0 0 0 0,0 0 0 0 0,-1 1 0 0 0,0-1 0 0 0,1 0 0 0 0,-1 1 0 0 0,1-1 0 0 0,-1 1 0 0 0,0-1 0 0 0,1 0 0 0 0,-3 0 0 0 0,3 1-1 0 0,-1 0 0 0 0,0 0 1 0 0,0 0-1 0 0,0 0 1 0 0,0 0-1 0 0,0 1 0 0 0,0-1 1 0 0,1 0-1 0 0,-1 0 1 0 0,0 1-1 0 0,0-1 0 0 0,0 0 1 0 0,1 1-1 0 0,-1-1 1 0 0,0 1-1 0 0,0-1 0 0 0,1 1 1 0 0,-1-1-1 0 0,0 1 0 0 0,1 0 1 0 0,-1-1-1 0 0,1 1 1 0 0,-1 0-1 0 0,1 0 0 0 0,-1-1 1 0 0,1 1-1 0 0,-1 0 1 0 0,1 0-1 0 0,0-1 0 0 0,-1 1 1 0 0,1 0-1 0 0,0 0 1 0 0,0 0-1 0 0,0 0 0 0 0,0 1 1 0 0,-13 32 47 0 0,11-28-36 0 0,0 1 0 0 0,0-1 0 0 0,1 1 1 0 0,0-1-1 0 0,0 1 0 0 0,0-1 0 0 0,1 1 0 0 0,0-1 0 0 0,0 1 0 0 0,1 0 1 0 0,-1-1-1 0 0,2 1 0 0 0,2 10 0 0 0,-4-17-7 0 0,0 1 1 0 0,0-1-1 0 0,0 0 1 0 0,1 1-1 0 0,-1-1 1 0 0,0 0-1 0 0,0 1 1 0 0,0-1-1 0 0,0 0 1 0 0,1 1-1 0 0,-1-1 1 0 0,0 0-1 0 0,0 0 1 0 0,1 1-1 0 0,-1-1 1 0 0,0 0-1 0 0,0 0 1 0 0,1 1-1 0 0,-1-1 1 0 0,0 0-1 0 0,1 0 1 0 0,-1 0-1 0 0,0 0 1 0 0,1 0-1 0 0,-1 1 1 0 0,0-1-1 0 0,1 0 1 0 0,-1 0-1 0 0,0 0 1 0 0,1 0-1 0 0,-1 0 1 0 0,0 0-1 0 0,1 0 1 0 0,-1 0-1 0 0,0 0 0 0 0,1 0 1 0 0,0-1-1 0 0,8-11 84 0 0,1-21 61 0 0,-10 32-142 0 0,1 0-1 0 0,-1 0 1 0 0,0 0-1 0 0,0 0 1 0 0,0 0-1 0 0,0 0 1 0 0,0 0-1 0 0,0 0 1 0 0,0 0-1 0 0,0-1 1 0 0,0 1-1 0 0,-1 0 1 0 0,1 0-1 0 0,0 0 1 0 0,-1 0-1 0 0,1 0 1 0 0,0 1-1 0 0,-1-1 1 0 0,1 0-1 0 0,-1 0 1 0 0,0 0-1 0 0,1 0 1 0 0,-2-1-1 0 0,1 3-5 0 0,0-1 0 0 0,0 1-1 0 0,0-1 1 0 0,0 1 0 0 0,0-1-1 0 0,0 1 1 0 0,1-1 0 0 0,-1 1-1 0 0,0 0 1 0 0,0 0 0 0 0,1-1 0 0 0,-1 1-1 0 0,0 0 1 0 0,1 0 0 0 0,-1 0-1 0 0,1 0 1 0 0,-1 2 0 0 0,-24 53-104 0 0,22-45 91 0 0,1-1-1 0 0,0 1 1 0 0,0 0-1 0 0,1 15 1 0 0,1-23 10 0 0,0 1 1 0 0,0-1-1 0 0,1 0 1 0 0,-1 1-1 0 0,1-1 1 0 0,-1 0-1 0 0,1 0 1 0 0,0 0-1 0 0,0 0 1 0 0,1 0-1 0 0,-1 0 1 0 0,0 0-1 0 0,1 0 1 0 0,0 0-1 0 0,0-1 1 0 0,0 1-1 0 0,0 0 1 0 0,4 2-1 0 0,-5-4 12 0 0,21-9 111 0 0,-21 6-112 0 0,-1 0 0 0 0,1 0 0 0 0,-1 1 0 0 0,1-1 0 0 0,-1 0 0 0 0,0 0 0 0 0,1 1 0 0 0,-1-1 0 0 0,0 0 0 0 0,0 0 0 0 0,0 0 0 0 0,-1 1 0 0 0,1-1 0 0 0,0 0 0 0 0,-1-1 0 0 0,-4-41-21 0 0,-11 94-63 0 0,15-28 68 0 0,0 1 0 0 0,4 31 0 0 0,0 6-35 0 0,11-77 71 0 0,5-145-210 0 0,-9 76 63 0 0,-10 85 121 0 0,-1-11 86 0 0,-2 16-100 0 0,1 0 1 0 0,-1 0 0 0 0,1 0 0 0 0,0 1 0 0 0,0 0 0 0 0,0-1 0 0 0,0 1-1 0 0,1 0 1 0 0,0 0 0 0 0,0 0 0 0 0,0 0 0 0 0,1 0 0 0 0,-1 0-1 0 0,1 0 1 0 0,0 0 0 0 0,1 6 0 0 0,0-10 23 0 0,0-1-9 0 0,1-1 1 0 0,0 1-1 0 0,-1-1 0 0 0,1 1 0 0 0,-1-1 0 0 0,1 1 1 0 0,-1-1-1 0 0,1 0 0 0 0,-1 0 0 0 0,1 0 0 0 0,-1 0 1 0 0,0 0-1 0 0,0 0 0 0 0,1 0 0 0 0,-1-1 0 0 0,0 1 0 0 0,0 0 1 0 0,0 0-1 0 0,0-1 0 0 0,0 1 0 0 0,-1-1 0 0 0,1 1 1 0 0,0-1-1 0 0,-1 1 0 0 0,1-3 0 0 0,13-49-14 0 0,-11 37 22 0 0,-1 10 9 0 0,-1 0-1 0 0,0 0 1 0 0,-1 0 0 0 0,0-1-1 0 0,0 1 1 0 0,-1-7 0 0 0,0-9 331 0 0,-12 91 38 0 0,13-67-366 0 0,0 1-7 0 0,-1 0 1 0 0,1 0-1 0 0,0 0 0 0 0,0-1 0 0 0,0 1 0 0 0,1 0 0 0 0,-1 0 0 0 0,1 0 1 0 0,-1 0-1 0 0,1-1 0 0 0,0 1 0 0 0,1 3 0 0 0,0-6-9 0 0,-1-1 0 0 0,0 0 0 0 0,1 0 0 0 0,-1 1 0 0 0,0-1 0 0 0,0 0 0 0 0,0 0 1 0 0,0 0-1 0 0,0 0 0 0 0,0 0 0 0 0,0-1 0 0 0,0 1 0 0 0,-1 0 0 0 0,1 0 0 0 0,0-1 0 0 0,-1 1 0 0 0,1 0 0 0 0,0-1 0 0 0,-1 1 0 0 0,0 0 0 0 0,1-1 0 0 0,-1 1 0 0 0,0-1 0 0 0,0-1 0 0 0,7-39 143 0 0,-7 40-137 0 0,0-26 163 0 0,-1 26-171 0 0,-13 36-61 0 0,12-26 15 0 0,-2 16-38 0 0,6-21 79 0 0,4-11 29 0 0,-4 6-15 0 0,0-3 13 0 0,-1 0-1 0 0,1 0 0 0 0,-1 0 1 0 0,-1 0-1 0 0,1 0 1 0 0,-1-10-1 0 0,-2 22-48 0 0,0 0-1 0 0,0 0 1 0 0,0 0-1 0 0,0 0 1 0 0,1 0 0 0 0,0 11-1 0 0,1-16 16 0 0,-5 38 194 0 0,-4 77-158 0 0,6 141 1 0 0,5-178 19 0 0,-3-77-38 0 0,0 43 62 0 0,-2 0 450 0 0,0-82-505 0 0,-1 5 10 0 0,2-1 0 0 0,2-42 0 0 0,1 72-22 0 0,0 8 0 0 0,6 23 4 0 0,-5 19 43 0 0,5 16-70 0 0,-7-62 32 0 0,1-2-66 0 0,-1 1 60 0 0,1-1 1 0 0,-1 1-1 0 0,0-1 0 0 0,0 1 0 0 0,1-1 0 0 0,-1 1 0 0 0,0-1 0 0 0,0 1 0 0 0,1-1 1 0 0,-1 1-1 0 0,0-1 0 0 0,0 1 0 0 0,0-1 0 0 0,0 1 0 0 0,0-1 0 0 0,0 1 0 0 0,0-1 1 0 0,0 1-1 0 0,0 0 0 0 0,0-1 0 0 0,0 1 0 0 0,0-1 0 0 0,0 1 0 0 0,-1-1 0 0 0,1 1 1 0 0,0-1-1 0 0,0 1 0 0 0,-1-1 0 0 0,1 1 0 0 0,-1 0 0 0 0,-6 17-84 0 0,6-17-399 0 0,6-27-8290 0 0,-4 20 6206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21.195"/>
    </inkml:context>
    <inkml:brush xml:id="br0">
      <inkml:brushProperty name="width" value="0.05" units="cm"/>
      <inkml:brushProperty name="height" value="0.05" units="cm"/>
      <inkml:brushProperty name="color" value="#FFFFFF"/>
    </inkml:brush>
  </inkml:definitions>
  <inkml:trace contextRef="#ctx0" brushRef="#br0">70 1 364 0 0,'-27'24'11664'0'0,"18"-23"-10473"0"0,7-1-965 0 0,0 1 0 0 0,0-1 0 0 0,0 0 0 0 0,0 1 0 0 0,-1-1 0 0 0,1 1 0 0 0,0 0 0 0 0,0 0 0 0 0,0 0 0 0 0,0 0 0 0 0,0 0 0 0 0,1 0 0 0 0,-1 0 0 0 0,0 0 1 0 0,-1 3-1 0 0,2-4 38 0 0,3 3-161 0 0,0 0-1 0 0,0 0 0 0 0,0 0 0 0 0,0-1 1 0 0,0 1-1 0 0,0-1 0 0 0,1 1 1 0 0,5 3-1 0 0,4 0 45 0 0,35 11 346 0 0,-46-17-467 0 0,1 0 1 0 0,-1 1-1 0 0,1-1 0 0 0,-1 0 0 0 0,1 0 1 0 0,-1 0-1 0 0,1 0 0 0 0,-1 0 0 0 0,1 0 1 0 0,-1-1-1 0 0,1 1 0 0 0,-1 0 1 0 0,0-1-1 0 0,1 1 0 0 0,-1-1 0 0 0,1 0 1 0 0,-1 1-1 0 0,0-1 0 0 0,1 0 0 0 0,-1 0 1 0 0,0 0-1 0 0,0 0 0 0 0,0 0 0 0 0,0 0 1 0 0,0 0-1 0 0,0 0 0 0 0,2-2 0 0 0,-3 2 14 0 0,0 0-29 0 0,0-1 0 0 0,0 1 0 0 0,-1-1 1 0 0,1 1-1 0 0,0-1 0 0 0,-1 1 0 0 0,1 0 1 0 0,-1-1-1 0 0,0 1 0 0 0,1 0 0 0 0,-1 0 1 0 0,0-1-1 0 0,0 1 0 0 0,0 0 0 0 0,0 0 1 0 0,0 0-1 0 0,0 0 0 0 0,0 0 0 0 0,0 0 1 0 0,0 0-1 0 0,0 0 0 0 0,0 1 0 0 0,-1-1 0 0 0,1 0 1 0 0,0 1-1 0 0,-1-1 0 0 0,1 1 0 0 0,0-1 1 0 0,-1 1-1 0 0,-2-1 0 0 0,-54-3 100 0 0,57 4 100 0 0,54 2 148 0 0,-52-2-274 0 0,8-5 125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07.896"/>
    </inkml:context>
    <inkml:brush xml:id="br0">
      <inkml:brushProperty name="width" value="0.05" units="cm"/>
      <inkml:brushProperty name="height" value="0.05" units="cm"/>
      <inkml:brushProperty name="color" value="#FFFFFF"/>
    </inkml:brush>
  </inkml:definitions>
  <inkml:trace contextRef="#ctx0" brushRef="#br0">26 1 92 0 0,'0'2'7293'0'0,"0"10"-7053"0"0,2 3 264 0 0,-1 0-1 0 0,0 1 0 0 0,-2-1 0 0 0,1 1 0 0 0,-6 24 1 0 0,5-30-326 0 0,-7 81 899 0 0,2-23-517 0 0,6-67-535 0 0,-1 40 311 0 0,-3 108 405 0 0,6-128-699 0 0,-2-20-46 0 0,0 10-33 0 0,0-9 32 0 0,0 2 5 0 0,2 15 19 0 0,-2-17-15 0 0,0 9 4 0 0,0-10-8 0 0,-2-14 2134 0 0,-2-41-1611 0 0,4-73-1 0 0,2 50-224 0 0,5-51 401 0 0,-7 127-686 0 0,1-11-37 0 0,2 332-248 0 0,-7-275 259 0 0,0-13 13 0 0,0 54 1 0 0,2-56-22 0 0,4-22 990 0 0,2-18-630 0 0,6-30-258 0 0,-8 33 90 0 0,-2 6-162 0 0,1-12 53 0 0,-1 12-65 0 0,-9 49 172 0 0,8-47-648 0 0,0 5 904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27.710"/>
    </inkml:context>
    <inkml:brush xml:id="br0">
      <inkml:brushProperty name="width" value="0.05" units="cm"/>
      <inkml:brushProperty name="height" value="0.05" units="cm"/>
      <inkml:brushProperty name="color" value="#FFFFFF"/>
    </inkml:brush>
  </inkml:definitions>
  <inkml:trace contextRef="#ctx0" brushRef="#br0">69 86 68 0 0,'-10'-40'12244'0'0,"10"39"-12151"0"0,-1 1 0 0 0,0 0 0 0 0,0 0 0 0 0,0 0 0 0 0,0-1 0 0 0,0 1 1 0 0,1 0-1 0 0,-1 0 0 0 0,0 0 0 0 0,0 0 0 0 0,0 0 0 0 0,0 0 0 0 0,0 1 0 0 0,0-1 0 0 0,0 0 1 0 0,1 0-1 0 0,-1 1 0 0 0,0-1 0 0 0,0 0 0 0 0,0 1 0 0 0,1-1 0 0 0,-1 1 0 0 0,0-1 0 0 0,0 1 1 0 0,1 0-1 0 0,-1-1 0 0 0,0 1 0 0 0,0 0 0 0 0,0 1-5 0 0,-1 1 0 0 0,1-1 1 0 0,0 1-1 0 0,-1-1 0 0 0,1 1 0 0 0,0-1 0 0 0,1 1 1 0 0,-1-1-1 0 0,0 6 0 0 0,0-4-62 0 0,0 0 0 0 0,1 0 0 0 0,0 1 1 0 0,0-1-1 0 0,0 0 0 0 0,0 0 0 0 0,0 0 0 0 0,1 0 0 0 0,0 0 0 0 0,0 0 1 0 0,0 0-1 0 0,1 0 0 0 0,-1 0 0 0 0,3 4 0 0 0,-4-8-13 0 0,0 0 0 0 0,0 1 1 0 0,0-1-1 0 0,1 1 0 0 0,-1-1 0 0 0,0 0 0 0 0,0 1 0 0 0,0-1 0 0 0,1 0 0 0 0,-1 1 0 0 0,0-1 1 0 0,0 0-1 0 0,1 0 0 0 0,-1 1 0 0 0,0-1 0 0 0,1 0 0 0 0,-1 0 0 0 0,0 0 0 0 0,1 1 1 0 0,-1-1-1 0 0,0 0 0 0 0,1 0 0 0 0,-1 0 0 0 0,1 0 0 0 0,-1 0 0 0 0,0 0 0 0 0,1 1 0 0 0,-1-1 1 0 0,1 0-1 0 0,-1 0 0 0 0,0 0 0 0 0,1-1 0 0 0,-1 1 0 0 0,0 0 0 0 0,1 0 0 0 0,-1 0 1 0 0,1 0-1 0 0,-1 0 0 0 0,0 0 0 0 0,1 0 0 0 0,-1-1 0 0 0,0 1 0 0 0,1 0 0 0 0,-1 0 1 0 0,0 0-1 0 0,1-1 0 0 0,-1 1 0 0 0,0 0 0 0 0,0-1 0 0 0,1 1 0 0 0,-1 0 0 0 0,0-1 0 0 0,0 1 1 0 0,1 0-1 0 0,-1-1 0 0 0,0 1 0 0 0,0 0 0 0 0,0-1 0 0 0,0 1 0 0 0,0 0 0 0 0,1-1 1 0 0,-1 1-1 0 0,0-1 0 0 0,0 1 0 0 0,0-1 0 0 0,3-28 585 0 0,-3 28-514 0 0,-9-33 554 0 0,-1 29-370 0 0,10 4-263 0 0,0 1 1 0 0,-1 0-1 0 0,1-1 0 0 0,-1 1 0 0 0,1 0 0 0 0,0-1 0 0 0,-1 1 0 0 0,1 0 1 0 0,-1 0-1 0 0,1-1 0 0 0,-1 1 0 0 0,1 0 0 0 0,-1 0 0 0 0,1 0 0 0 0,-1 0 1 0 0,0 0-1 0 0,1-1 0 0 0,-1 1 0 0 0,1 0 0 0 0,-1 0 0 0 0,1 0 0 0 0,-1 1 1 0 0,1-1-1 0 0,-1 0 0 0 0,1 0 0 0 0,-1 0 0 0 0,1 0 0 0 0,-1 0 1 0 0,0 1-1 0 0,1-1 0 0 0,0 0 0 0 0,-1 0 0 0 0,1 1 0 0 0,-1-1 0 0 0,1 0 1 0 0,-1 1-1 0 0,1-1 0 0 0,0 1 0 0 0,-1-1 0 0 0,1 0 0 0 0,0 1 0 0 0,-1-1 1 0 0,1 1-1 0 0,0-1 0 0 0,-1 1 0 0 0,1-1 0 0 0,0 1 0 0 0,0-1 1 0 0,0 1-1 0 0,0-1 0 0 0,0 1 0 0 0,-1 0 0 0 0,-4 24-93 0 0,5-24 89 0 0,0-1 0 0 0,0 1 1 0 0,0-1-1 0 0,0 1 1 0 0,1 0-1 0 0,-1-1 0 0 0,0 1 1 0 0,0-1-1 0 0,1 1 1 0 0,-1-1-1 0 0,0 1 0 0 0,1-1 1 0 0,-1 0-1 0 0,1 1 1 0 0,-1-1-1 0 0,0 1 0 0 0,1-1 1 0 0,-1 0-1 0 0,1 1 1 0 0,-1-1-1 0 0,1 0 0 0 0,-1 0 1 0 0,1 1-1 0 0,-1-1 1 0 0,2 0-1 0 0,0 0 9 0 0,0 0-1 0 0,0 0 1 0 0,0 0-1 0 0,0 0 1 0 0,-1 0-1 0 0,1-1 1 0 0,0 1 0 0 0,0 0-1 0 0,0-1 1 0 0,0 0-1 0 0,0 0 1 0 0,0 1 0 0 0,-1-1-1 0 0,1 0 1 0 0,0 0-1 0 0,-1 0 1 0 0,1-1 0 0 0,-1 1-1 0 0,1 0 1 0 0,1-2-1 0 0,-1 1 40 0 0,0 0 0 0 0,0 0-1 0 0,0 0 1 0 0,0 0 0 0 0,0 0-1 0 0,0-1 1 0 0,-1 1 0 0 0,1 0-1 0 0,-1-1 1 0 0,1 1-1 0 0,-1-1 1 0 0,0 0 0 0 0,0 1-1 0 0,0-1 1 0 0,-1 0 0 0 0,1 0-1 0 0,-1 1 1 0 0,1-1 0 0 0,-1 0-1 0 0,0 0 1 0 0,0-3 0 0 0,0 4 32 0 0,-12-2 420 0 0,2 25-389 0 0,10-20-110 0 0,0 0-1 0 0,0-1 0 0 0,-1 1 1 0 0,1 0-1 0 0,0 0 1 0 0,0-1-1 0 0,0 1 0 0 0,0 0 1 0 0,0 0-1 0 0,0-1 1 0 0,1 1-1 0 0,-1 0 0 0 0,0-1 1 0 0,0 1-1 0 0,0 0 0 0 0,1 0 1 0 0,-1-1-1 0 0,0 1 1 0 0,1 0-1 0 0,-1-1 0 0 0,0 1 1 0 0,1-1-1 0 0,-1 1 1 0 0,1-1-1 0 0,-1 1 0 0 0,1-1 1 0 0,0 1-1 0 0,-1-1 0 0 0,1 1 1 0 0,-1-1-1 0 0,1 1 1 0 0,0-1-1 0 0,-1 0 0 0 0,1 1 1 0 0,0-1-1 0 0,-1 0 1 0 0,2 0-1 0 0,-1 1 8 0 0,2-3-3 0 0,-1 1 0 0 0,0-1 0 0 0,1 1 0 0 0,-1-1 0 0 0,0 0 0 0 0,0 0 0 0 0,0 0 0 0 0,0 0 0 0 0,0 0 0 0 0,0 0 0 0 0,-1 0 0 0 0,1-1 0 0 0,-1 1 0 0 0,1-1 0 0 0,-1 1 0 0 0,0-1 0 0 0,0 1 0 0 0,0-1 0 0 0,-1 0 0 0 0,1 0 0 0 0,0-4 0 0 0,-1 6 38 0 0,0 0-39 0 0,0 1-4 0 0,0 1 1 0 0,0-1-1 0 0,-1 1 0 0 0,1-1 1 0 0,0 0-1 0 0,0 1 1 0 0,0-1-1 0 0,-1 1 1 0 0,1-1-1 0 0,0 0 1 0 0,-1 1-1 0 0,1-1 0 0 0,0 0 1 0 0,-1 0-1 0 0,1 1 1 0 0,0-1-1 0 0,-1 0 1 0 0,1 0-1 0 0,0 1 0 0 0,-1-1 1 0 0,1 0-1 0 0,-1 0 1 0 0,1 0-1 0 0,-1 0 1 0 0,1 0-1 0 0,0 1 1 0 0,-1-1-1 0 0,1 0 0 0 0,-1 0 1 0 0,1 0-1 0 0,-1 0 1 0 0,1 0-1 0 0,-1-1 1 0 0,1 1-1 0 0,0 0 0 0 0,-1 0 1 0 0,1 0-1 0 0,-1 0 1 0 0,1 0-1 0 0,-1 0 1 0 0,1-1-1 0 0,0 1 0 0 0,-1 0 1 0 0,1 0-1 0 0,0-1 1 0 0,-1 1-1 0 0,1 0 1 0 0,0-1-1 0 0,-1 1 1 0 0,1 0-1 0 0,0-1 0 0 0,0 1 1 0 0,-1 0-1 0 0,1-1 1 0 0,0 1-1 0 0,0-1 1 0 0,0 1-1 0 0,-1 0 0 0 0,1-1 1 0 0,0 1-1 0 0,0-1 1 0 0,0 1-1 0 0,0-1 1 0 0,0 1-1 0 0,0-1 0 0 0,0 0 1 0 0,-1 3 9 0 0,0-1 1 0 0,0 1-1 0 0,0-1 1 0 0,1 1-1 0 0,-1 0 1 0 0,0-1-1 0 0,1 1 1 0 0,-1 0-1 0 0,1-1 1 0 0,0 1-1 0 0,0 0 1 0 0,-1 0-1 0 0,1-1 1 0 0,0 1-1 0 0,0 0 0 0 0,1 0 1 0 0,-1 0-1 0 0,1 2 1 0 0,0 10 357 0 0,37-57-40 0 0,-35 38-293 0 0,4-10 118 0 0,-7 14-149 0 0,0 1-1 0 0,0 0 0 0 0,0-1 0 0 0,0 1 0 0 0,0 0 1 0 0,0 0-1 0 0,0-1 0 0 0,0 1 0 0 0,0 0 0 0 0,0-1 0 0 0,0 1 1 0 0,0 0-1 0 0,0 0 0 0 0,0-1 0 0 0,0 1 0 0 0,0 0 1 0 0,0-1-1 0 0,0 1 0 0 0,0 0 0 0 0,-1 0 0 0 0,1-1 1 0 0,0 1-1 0 0,0 0 0 0 0,0 0 0 0 0,-1 0 0 0 0,1-1 0 0 0,0 1 1 0 0,0 0-1 0 0,0 0 0 0 0,-1 0 0 0 0,1-1 0 0 0,0 1 1 0 0,0 0-1 0 0,-1 0 0 0 0,1 0 0 0 0,0 0 0 0 0,-1 0 0 0 0,1 0 1 0 0,0 0-1 0 0,0 0 0 0 0,-1 0 0 0 0,1 0 0 0 0,0 0 1 0 0,-1 0-1 0 0,0-1 9 0 0,-28 40 366 0 0,28-37-269 0 0,-8 25 366 0 0,9-27-452 0 0,-1 1 1 0 0,1 0-1 0 0,0-1 1 0 0,0 1-1 0 0,-1-1 0 0 0,1 1 1 0 0,0 0-1 0 0,0-1 1 0 0,0 1-1 0 0,0 0 1 0 0,0-1-1 0 0,-1 1 0 0 0,1 0 1 0 0,1-1-1 0 0,-1 1 1 0 0,0 0-1 0 0,0-1 0 0 0,0 1 1 0 0,0 0-1 0 0,0-1 1 0 0,1 1-1 0 0,-1-1 1 0 0,0 1-1 0 0,0 0 0 0 0,1-1 1 0 0,-1 1-1 0 0,0-1 1 0 0,1 1-1 0 0,-1-1 1 0 0,1 1-1 0 0,-1-1 0 0 0,1 1 1 0 0,1-1-2 0 0,0 0 1 0 0,-1-1-1 0 0,1 1 0 0 0,0-1 1 0 0,-1 1-1 0 0,1-1 0 0 0,0 0 1 0 0,-1 0-1 0 0,0 0 0 0 0,1 0 1 0 0,-1 0-1 0 0,1 0 0 0 0,-1 0 1 0 0,0 0-1 0 0,0-1 0 0 0,0 1 1 0 0,1 0-1 0 0,-1-1 0 0 0,-1 1 1 0 0,1-1-1 0 0,0 1 0 0 0,0-1 1 0 0,1-3-1 0 0,-2 4-19 0 0,-10 3-92 0 0,9-2 84 0 0,1 0-1 0 0,-1 1 1 0 0,0-1 0 0 0,0 0 0 0 0,0 0 0 0 0,1 0 0 0 0,-1 0 0 0 0,0 1 0 0 0,0-1 0 0 0,1 0 0 0 0,-1 1 0 0 0,0-1 0 0 0,1 0 0 0 0,-1 1 0 0 0,0-1 0 0 0,1 1-1 0 0,-1-1 1 0 0,0 1 0 0 0,1 0 0 0 0,-1-1 0 0 0,1 1 0 0 0,-1 0 0 0 0,1-1 0 0 0,-1 2 0 0 0,-3 5 6 0 0,0 0 0 0 0,0 0 0 0 0,1 0 0 0 0,0 1 0 0 0,0-1 0 0 0,1 1 0 0 0,0-1 0 0 0,0 1 0 0 0,1 0 0 0 0,0 0 0 0 0,0 10 0 0 0,1 18 272 0 0,5 45 0 0 0,-1-5 0 0 0,-1 58-333 0 0,-3-133-29 0 0,-1-4-391 0 0,-26-236-675 0 0,46 550 1063 0 0,-26 160 142 0 0,9-437-203 0 0,2-48-31 0 0,4-56 57 0 0,-8 68 132 0 0,3-56-20 0 0,-5-69-1 0 0,0 37 191 0 0,-12 599-420 0 0,-1-354 225 0 0,4-101-144 0 0,15-231 94 0 0,-4 176 58 0 0,3 46-17 0 0,-6 166 45 0 0,-1-61 74 0 0,3-111-3 0 0,0-23 37 0 0,5-47-62 0 0,4-6 106 0 0,-4 41-52 0 0,-3 21-62 0 0,-4 22 207 0 0,3-47-201 0 0,3-24 22 0 0,10-81 281 0 0,-12 107-354 0 0,1 7-8 0 0,-2-9-5 0 0,0 0 1 0 0,0 0-1 0 0,1 0 1 0 0,-1 1-1 0 0,0-1 1 0 0,0 0 0 0 0,0 0-1 0 0,0 0 1 0 0,0 0-1 0 0,0 0 1 0 0,0 0-1 0 0,0 0 1 0 0,0 1 0 0 0,1-1-1 0 0,-1 0 1 0 0,0 0-1 0 0,0 0 1 0 0,0 0-1 0 0,0 0 1 0 0,0 0 0 0 0,0 0-1 0 0,0 0 1 0 0,1 0-1 0 0,-1 0 1 0 0,0 0-1 0 0,0 0 1 0 0,0 0 0 0 0,0 0-1 0 0,0 0 1 0 0,1 0-1 0 0,-1 0 1 0 0,0 0-1 0 0,0 0 1 0 0,0 0 0 0 0,0 0-1 0 0,0 0 1 0 0,0 0-1 0 0,1 0 1 0 0,-1 0-1 0 0,0 0 1 0 0,0 0 0 0 0,0 0-1 0 0,0 0 1 0 0,0-1-1 0 0,0 1 1 0 0,0 0-1 0 0,1 0 1 0 0,-1 0 0 0 0,0 0-1 0 0,0 0 1 0 0,0 0-1 0 0,0 0 1 0 0,0 0-1 0 0,0-1 1 0 0,0 1 0 0 0,0 0-1 0 0,0 0 1 0 0,0 0-1 0 0,0 0 1 0 0,0 0-1 0 0,0 0 1 0 0,0-1 0 0 0,0 1-1 0 0,0 0 1 0 0,0 0-1 0 0,0 0 1 0 0,10-19-88 0 0,5-22-17 0 0,-2-37-158 0 0,4-120 1 0 0,-17 197 320 0 0,-3 2-40 0 0,1 1 0 0 0,-1-1 0 0 0,1 1 0 0 0,0 0 0 0 0,0 0 1 0 0,-1 0-1 0 0,1 0 0 0 0,1 0 0 0 0,-1 0 0 0 0,0 0 0 0 0,1 1 0 0 0,-1-1 0 0 0,1 1 1 0 0,-1-1-1 0 0,1 1 0 0 0,0-1 0 0 0,0 1 0 0 0,0 0 0 0 0,1 0 0 0 0,-1-1 1 0 0,0 5-1 0 0,-14 70-38 0 0,15-73 1 0 0,-1 0 1 0 0,1 0-1 0 0,0 0 1 0 0,0 0 0 0 0,0 0-1 0 0,0 0 1 0 0,1 0-1 0 0,0-1 1 0 0,0 1-1 0 0,0 0 1 0 0,0 0 0 0 0,0 0-1 0 0,1-1 1 0 0,2 5-1 0 0,-3-7 9 0 0,-1-1-1 0 0,1 0 0 0 0,-1 0 1 0 0,1 0-1 0 0,0 0 0 0 0,-1 0 1 0 0,1 1-1 0 0,-1-1 0 0 0,1 0 1 0 0,0 0-1 0 0,-1 0 0 0 0,1-1 1 0 0,0 1-1 0 0,-1 0 0 0 0,1 0 1 0 0,-1 0-1 0 0,1 0 0 0 0,0 0 1 0 0,-1-1-1 0 0,1 1 0 0 0,-1 0 1 0 0,1-1-1 0 0,-1 1 0 0 0,1 0 1 0 0,-1-1-1 0 0,1 1 0 0 0,-1-1 1 0 0,1 1-1 0 0,-1-1 0 0 0,1 1 1 0 0,-1-1-1 0 0,0 1 0 0 0,1-1 1 0 0,-1 1-1 0 0,0-1 0 0 0,0 1 1 0 0,1-1-1 0 0,-1 0 0 0 0,0 1 1 0 0,0-1-1 0 0,13-23-189 0 0,-13 24 201 0 0,1-3-2 0 0,1-1 0 0 0,-1 0 0 0 0,0 1-1 0 0,-1-1 1 0 0,1 0 0 0 0,0 0 0 0 0,-1 0 0 0 0,0 0 0 0 0,0 1 0 0 0,0-1 0 0 0,-1 0 0 0 0,1 0 0 0 0,-1 0 0 0 0,0 1-1 0 0,0-1 1 0 0,0 0 0 0 0,-1 1 0 0 0,1-1 0 0 0,-1 1 0 0 0,0-1 0 0 0,0 1 0 0 0,0 0 0 0 0,0-1 0 0 0,0 1 0 0 0,-1 1-1 0 0,-2-4 1 0 0,3 6 2 0 0,0 0-1 0 0,0 1 0 0 0,0-1 1 0 0,0 1-1 0 0,1-1 0 0 0,-1 1 1 0 0,0-1-1 0 0,0 1 0 0 0,1 0 1 0 0,-1 0-1 0 0,0 0 0 0 0,1 0 1 0 0,-1 0-1 0 0,1 0 0 0 0,-1 1 0 0 0,1-1 1 0 0,0 0-1 0 0,-1 1 0 0 0,1-1 1 0 0,-1 3-1 0 0,1-3 6 0 0,1 0 0 0 0,-1 0 0 0 0,1 0 0 0 0,-1-1 0 0 0,1 1 0 0 0,0 0 0 0 0,0 0 0 0 0,-1 0 0 0 0,1 0 0 0 0,0 0 0 0 0,0 0 0 0 0,0 0 0 0 0,0 0 0 0 0,0 0-1 0 0,0 0 1 0 0,0 0 0 0 0,0 0 0 0 0,0 0 0 0 0,1 0 0 0 0,-1 0 0 0 0,0 0 0 0 0,1 0 0 0 0,-1 0 0 0 0,0-1 0 0 0,1 1 0 0 0,-1 0 0 0 0,1 0 0 0 0,0 0 0 0 0,-1-1 0 0 0,1 1 0 0 0,-1 0 0 0 0,3 1 0 0 0,-3-2 97 0 0,27-26 139 0 0,-27 25-255 0 0,1 0 0 0 0,-1-1 0 0 0,1 1 0 0 0,-1 0 1 0 0,1 0-1 0 0,-1 0 0 0 0,0-1 0 0 0,1 1 0 0 0,-1 0 0 0 0,0-1 0 0 0,0 1 0 0 0,0 0 0 0 0,0 0 0 0 0,0-1 0 0 0,0 1 0 0 0,-1 0 1 0 0,1 0-1 0 0,0-1 0 0 0,-1 1 0 0 0,1 0 0 0 0,-1 0 0 0 0,1-1 0 0 0,-1 1 0 0 0,1 0 0 0 0,-1 0 0 0 0,0 0 0 0 0,1 0 0 0 0,-1 0 1 0 0,0 0-1 0 0,0 0 0 0 0,0 0 0 0 0,0 0 0 0 0,0 1 0 0 0,0-1 0 0 0,0 0 0 0 0,0 1 0 0 0,0-1 0 0 0,-1 0 0 0 0,1 1 0 0 0,0-1 1 0 0,-2 1-1 0 0,1-1 1 0 0,0 1 0 0 0,-1 1 0 0 0,1-1 0 0 0,0 0 0 0 0,0 1 0 0 0,0-1 0 0 0,0 1 1 0 0,0-1-1 0 0,0 1 0 0 0,0 0 0 0 0,0 0 0 0 0,0 0 0 0 0,0 0 0 0 0,1 0 0 0 0,-1 0 1 0 0,0 1-1 0 0,1-1 0 0 0,-1 1 0 0 0,0-1 0 0 0,1 1 0 0 0,0-1 0 0 0,-1 1 0 0 0,1 0 0 0 0,0 0 1 0 0,-1 2-1 0 0,-2 5 27 0 0,0 0 1 0 0,1 0 0 0 0,0 0-1 0 0,0 0 1 0 0,1 1 0 0 0,-2 17-1 0 0,4-22 35 0 0,-1 0-1 0 0,1-1 1 0 0,0 1-1 0 0,1 0 1 0 0,-1-1-1 0 0,1 1 1 0 0,0 0-1 0 0,0-1 1 0 0,0 1-1 0 0,0-1 1 0 0,1 1-1 0 0,0-1 1 0 0,0 0-1 0 0,0 0 1 0 0,0 0-1 0 0,4 5 0 0 0,-4-7-49 0 0,-1-1 0 0 0,0 0 0 0 0,0 1 0 0 0,0-1-1 0 0,0 0 1 0 0,0 1 0 0 0,0 0 0 0 0,-1-1-1 0 0,1 1 1 0 0,0-1 0 0 0,-1 1 0 0 0,1 0-1 0 0,-1 0 1 0 0,0-1 0 0 0,1 1 0 0 0,-1 0 0 0 0,0 0-1 0 0,0-1 1 0 0,0 1 0 0 0,-1 0 0 0 0,1 0-1 0 0,0-1 1 0 0,0 1 0 0 0,-1 0 0 0 0,1-1 0 0 0,-1 1-1 0 0,0 0 1 0 0,0-1 0 0 0,1 1 0 0 0,-3 2-1 0 0,-2 9-6 0 0,-1 5 2 0 0,0 1 1 0 0,2 0-1 0 0,0 0 1 0 0,1 1-1 0 0,0-1 1 0 0,2 1-1 0 0,0 0 1 0 0,3 26-1 0 0,5-28 47 0 0,3-17-34 0 0,13-24 344 0 0,-16 15 8 0 0,-7 7-188 0 0,6 18 256 0 0,-7-16-417 0 0,1 0 0 0 0,-1-1 0 0 0,1 1 0 0 0,0 0 0 0 0,0 0-1 0 0,-1-1 1 0 0,1 1 0 0 0,0 0 0 0 0,0 0 0 0 0,0-1 0 0 0,0 1 0 0 0,0 0-1 0 0,0 0 1 0 0,0-1 0 0 0,0 1 0 0 0,0 0 0 0 0,0 0 0 0 0,0-1 0 0 0,0 1-1 0 0,1 0 1 0 0,-1 0 0 0 0,0-1 0 0 0,0 1 0 0 0,1 0 0 0 0,-1-1 0 0 0,1 1-1 0 0,-1 0 1 0 0,0-1 0 0 0,2 2 0 0 0,-2-3-1 0 0,1 1-1 0 0,-1 0 1 0 0,1 0 0 0 0,-1-1 0 0 0,1 1-1 0 0,-1 0 1 0 0,0-1 0 0 0,1 1 0 0 0,-1-1-1 0 0,1 1 1 0 0,-1 0 0 0 0,0-1 0 0 0,1 1-1 0 0,-1-1 1 0 0,0 1 0 0 0,0-1 0 0 0,1 1-1 0 0,-1-1 1 0 0,0 1 0 0 0,0-1-1 0 0,0 1 1 0 0,1-1 0 0 0,-1 1 0 0 0,0-1-1 0 0,0 1 1 0 0,0-1 0 0 0,0 0 0 0 0,0 1-1 0 0,0-1 1 0 0,0 1 0 0 0,-1-1 0 0 0,1-1 58 0 0,-6-31-604 0 0,7-13-8327 0 0,1 31 6199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29.353"/>
    </inkml:context>
    <inkml:brush xml:id="br0">
      <inkml:brushProperty name="width" value="0.05" units="cm"/>
      <inkml:brushProperty name="height" value="0.05" units="cm"/>
      <inkml:brushProperty name="color" value="#FFFFFF"/>
    </inkml:brush>
  </inkml:definitions>
  <inkml:trace contextRef="#ctx0" brushRef="#br0">47 1 40 0 0,'1'3'1047'0'0,"0"0"-1"0"0,0 0 1 0 0,-1 1-1 0 0,1-1 1 0 0,-1 0 0 0 0,0 1-1 0 0,0-1 1 0 0,0 6-1 0 0,-1-8-810 0 0,0 0-1 0 0,1 1 0 0 0,-1-1 1 0 0,0 0-1 0 0,0 0 0 0 0,0 0 1 0 0,1 0-1 0 0,-1 0 0 0 0,0 0 0 0 0,0 0 1 0 0,-1 0-1 0 0,1-1 0 0 0,0 1 1 0 0,0 0-1 0 0,0-1 0 0 0,0 1 1 0 0,-1-1-1 0 0,1 1 0 0 0,0-1 1 0 0,-1 1-1 0 0,1-1 0 0 0,0 0 0 0 0,-3 0 1 0 0,3 1 64 0 0,-21 2 2022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35.440"/>
    </inkml:context>
    <inkml:brush xml:id="br0">
      <inkml:brushProperty name="width" value="0.05" units="cm"/>
      <inkml:brushProperty name="height" value="0.05" units="cm"/>
      <inkml:brushProperty name="color" value="#FFFFFF"/>
    </inkml:brush>
  </inkml:definitions>
  <inkml:trace contextRef="#ctx0" brushRef="#br0">179 32 20 0 0,'-2'0'413'0'0,"1"0"1"0"0,-1 0-1 0 0,1 0 0 0 0,-1 0 0 0 0,1-1 1 0 0,-1 1-1 0 0,1 0 0 0 0,-1-1 1 0 0,1 1-1 0 0,-1-1 0 0 0,1 1 0 0 0,0-1 1 0 0,-1 0-1 0 0,1 1 0 0 0,0-1 1 0 0,-1 0-1 0 0,1 0 0 0 0,0 0 0 0 0,0 0 1 0 0,0 0-1 0 0,0 0 0 0 0,0-1 1 0 0,-1-1-1 0 0,1 2 144 0 0,-31-13 4541 0 0,29 15-4986 0 0,0-1 0 0 0,0 1 0 0 0,0-1 0 0 0,0 1 0 0 0,0 0 0 0 0,1 0 0 0 0,-1 0 0 0 0,0 1 0 0 0,1-1 0 0 0,-1 1 0 0 0,1-1 0 0 0,-1 1 0 0 0,1 0 0 0 0,0 0 0 0 0,0 0 0 0 0,0 0 0 0 0,0 0 0 0 0,-2 3 0 0 0,-1 1-13 0 0,1 0 0 0 0,0 0 0 0 0,0 1 1 0 0,1 0-1 0 0,0-1 0 0 0,-3 9 0 0 0,5-14-91 0 0,1-1 0 0 0,0 1 0 0 0,-1 0 0 0 0,1 0 1 0 0,0 0-1 0 0,0-1 0 0 0,0 1 0 0 0,0 0 0 0 0,-1 0 0 0 0,1 0 0 0 0,0-1 0 0 0,0 1 0 0 0,0 0 0 0 0,1 0 0 0 0,-1 0 0 0 0,0 0 0 0 0,0-1 0 0 0,0 1 0 0 0,1 0 0 0 0,-1 0 0 0 0,0-1 0 0 0,1 1 0 0 0,-1 0 0 0 0,0 0 0 0 0,1-1 0 0 0,-1 1 0 0 0,1 0 0 0 0,0-1 0 0 0,-1 1 0 0 0,1-1 0 0 0,-1 1 0 0 0,1-1 0 0 0,0 1 0 0 0,-1-1 1 0 0,1 1-1 0 0,0-1 0 0 0,0 1 0 0 0,-1-1 0 0 0,1 0 0 0 0,0 0 0 0 0,0 1 0 0 0,-1-1 0 0 0,1 0 0 0 0,0 0 0 0 0,0 0 0 0 0,0 0 0 0 0,0 0 0 0 0,-1 0 0 0 0,1 0 0 0 0,0 0 0 0 0,0 0 0 0 0,0 0 0 0 0,-1-1 0 0 0,1 1 0 0 0,0 0 0 0 0,0 0 0 0 0,0-1 0 0 0,3 0 12 0 0,-1 1 1 0 0,0-1-1 0 0,0 0 0 0 0,0 0 0 0 0,0 0 0 0 0,-1 0 1 0 0,1 0-1 0 0,0-1 0 0 0,0 1 0 0 0,-1-1 0 0 0,1 0 0 0 0,-1 0 1 0 0,1 0-1 0 0,-1 0 0 0 0,3-3 0 0 0,-4 3 8 0 0,0 1 0 0 0,0-1-1 0 0,-1 1 1 0 0,1-1 0 0 0,0 0 0 0 0,0 1-1 0 0,-1-1 1 0 0,1 0 0 0 0,-1 0 0 0 0,1 0-1 0 0,-1 1 1 0 0,0-1 0 0 0,0 0 0 0 0,0 0-1 0 0,0 0 1 0 0,0 0 0 0 0,0 0 0 0 0,-1 1-1 0 0,1-1 1 0 0,0 0 0 0 0,-1 0 0 0 0,0 1-1 0 0,1-1 1 0 0,-1 0 0 0 0,0 0 0 0 0,0 1-1 0 0,0-1 1 0 0,0 1 0 0 0,0-1 0 0 0,0 1-1 0 0,0-1 1 0 0,-1 1 0 0 0,1 0 0 0 0,0 0-1 0 0,-1 0 1 0 0,1-1 0 0 0,-1 1 0 0 0,1 0-1 0 0,-1 1 1 0 0,0-1 0 0 0,1 0 0 0 0,-1 0-1 0 0,0 1 1 0 0,0-1 0 0 0,1 1 0 0 0,-1 0-1 0 0,0-1 1 0 0,0 1 0 0 0,0 0 0 0 0,0 0 0 0 0,1 0-1 0 0,-1 0 1 0 0,0 0 0 0 0,0 1 0 0 0,0-1-1 0 0,0 1 1 0 0,1-1 0 0 0,-1 1 0 0 0,0-1-1 0 0,1 1 1 0 0,-1 0 0 0 0,0 0 0 0 0,-2 2-1 0 0,5-4-18 0 0,0 1 0 0 0,1 0 1 0 0,-1-1-1 0 0,0 1 0 0 0,0 0 0 0 0,0 0 0 0 0,1 0 0 0 0,-1 0 0 0 0,0 0 0 0 0,0 0 0 0 0,1 0 0 0 0,-1 1 0 0 0,0-1 1 0 0,0 0-1 0 0,0 1 0 0 0,0-1 0 0 0,1 1 0 0 0,-1-1 0 0 0,0 1 0 0 0,0-1 0 0 0,0 1 0 0 0,0 0 0 0 0,0 0 1 0 0,0-1-1 0 0,0 1 0 0 0,-1 0 0 0 0,1 0 0 0 0,0 0 0 0 0,0 0 0 0 0,-1 0 0 0 0,1 0 0 0 0,0 0 0 0 0,-1 0 1 0 0,1 0-1 0 0,-1 0 0 0 0,1 1 0 0 0,-1-1 0 0 0,0 0 0 0 0,1 0 0 0 0,-1 0 0 0 0,0 1 0 0 0,0-1 0 0 0,0 0 0 0 0,0 0 1 0 0,0 1-1 0 0,0-1 0 0 0,0 0 0 0 0,-1 0 0 0 0,1 0 0 0 0,0 1 0 0 0,-1-1 0 0 0,1 0 0 0 0,-1 0 0 0 0,1 0 1 0 0,-1 0-1 0 0,1 0 0 0 0,-1 0 0 0 0,0 0 0 0 0,0 0 0 0 0,1 0 0 0 0,-1 0 0 0 0,0 0 0 0 0,-1 1 0 0 0,4-4 4 0 0,1 1-1 0 0,-1-1 0 0 0,0 1 1 0 0,0-1-1 0 0,0 0 0 0 0,0 0 1 0 0,0 0-1 0 0,0 0 0 0 0,0 0 1 0 0,0 0-1 0 0,-1 0 1 0 0,1-1-1 0 0,-1 1 0 0 0,0-1 1 0 0,0 1-1 0 0,2-5 0 0 0,-3 6 16 0 0,-1-1 1 0 0,2 2-27 0 0,-1-1 0 0 0,0 1 0 0 0,0-1 0 0 0,0 1 1 0 0,0 0-1 0 0,0-1 0 0 0,0 1 0 0 0,0-1 0 0 0,0 1 0 0 0,0-1 0 0 0,0 1 1 0 0,0 0-1 0 0,0-1 0 0 0,-1 1 0 0 0,1-1 0 0 0,0 1 0 0 0,0-1 0 0 0,0 1 1 0 0,-1 0-1 0 0,1-1 0 0 0,0 1 0 0 0,0 0 0 0 0,-1-1 0 0 0,1 1 0 0 0,0 0 1 0 0,-1-1-1 0 0,1 1 0 0 0,0 0 0 0 0,-1 0 0 0 0,1-1 0 0 0,0 1 0 0 0,-1 0 1 0 0,1 0-1 0 0,-1 0 0 0 0,1-1 0 0 0,0 1 0 0 0,-1 0 0 0 0,1 0 0 0 0,-1 0 1 0 0,1 0-1 0 0,-1 0 0 0 0,1 0 0 0 0,0 0 0 0 0,-1 0 0 0 0,1 0 0 0 0,-1 0 1 0 0,1 0-1 0 0,-1 0 0 0 0,1 0 0 0 0,0 0 0 0 0,-1 1 0 0 0,1-1 0 0 0,-1 0 1 0 0,1 0-1 0 0,0 0 0 0 0,-1 1 0 0 0,-1 1 28 0 0,0 0 0 0 0,0 1 0 0 0,0-1 0 0 0,0 1 0 0 0,1-1 0 0 0,-1 1 0 0 0,1 0 0 0 0,0 0 0 0 0,0-1 0 0 0,0 1 0 0 0,0 0 0 0 0,0 0 0 0 0,0 0 0 0 0,1 0 0 0 0,0 0 0 0 0,-1 0 0 0 0,2 6 0 0 0,-2-7-4 0 0,1 1 0 0 0,1-1 0 0 0,-1 0 0 0 0,0 1 0 0 0,0-1 0 0 0,1 0 0 0 0,0 1 0 0 0,-1-1 0 0 0,1 0 0 0 0,0 0 0 0 0,0 0 0 0 0,0 1 0 0 0,0-1 0 0 0,0 0 0 0 0,1 0 0 0 0,-1-1 0 0 0,1 1 0 0 0,-1 0 0 0 0,1 0 0 0 0,0-1 0 0 0,-1 1 0 0 0,1-1-1 0 0,0 1 1 0 0,4 1 0 0 0,-5-3-9 0 0,0 1 0 0 0,1-1 0 0 0,-1 0-1 0 0,0 1 1 0 0,1-1 0 0 0,-1 0 0 0 0,1 0-1 0 0,-1 0 1 0 0,0 0 0 0 0,1 0 0 0 0,-1 0-1 0 0,1-1 1 0 0,-1 1 0 0 0,0 0 0 0 0,1-1 0 0 0,-1 1-1 0 0,0-1 1 0 0,1 1 0 0 0,-1-1 0 0 0,0 0-1 0 0,0 0 1 0 0,0 1 0 0 0,0-1 0 0 0,1 0-1 0 0,-1 0 1 0 0,0 0 0 0 0,0 0 0 0 0,-1 0-1 0 0,3-2 1 0 0,-2 1 0 0 0,0 0 1 0 0,0 0-1 0 0,0 0 1 0 0,0 0-1 0 0,0 0 1 0 0,0 0-1 0 0,0 0 0 0 0,-1 0 1 0 0,1 0-1 0 0,-1 0 1 0 0,1 0-1 0 0,-1 0 0 0 0,0 0 1 0 0,0-1-1 0 0,0 1 1 0 0,0 0-1 0 0,0-3 1 0 0,-1 3 14 0 0,0 1-21 0 0,-5-4-9 0 0,5 4-13 0 0,-1 2 8 0 0,0-1 0 0 0,0 1 0 0 0,0 0 0 0 0,0 0 0 0 0,0-1 0 0 0,1 1 1 0 0,-1 0-1 0 0,0 1 0 0 0,1-1 0 0 0,-1 0 0 0 0,1 0 0 0 0,-1 1 0 0 0,1-1 0 0 0,0 1 0 0 0,0-1 0 0 0,-1 1 0 0 0,1 0 0 0 0,0-1 0 0 0,0 1 0 0 0,1 0 0 0 0,-1 0 0 0 0,0 0 0 0 0,1-1 0 0 0,-1 1 0 0 0,1 0 0 0 0,-1 0 0 0 0,1 4 0 0 0,-7 54 112 0 0,12 0 150 0 0,-5-57-241 0 0,1-1-1 0 0,-1 1 1 0 0,1-1-1 0 0,-1 0 1 0 0,1 1-1 0 0,0-1 0 0 0,0 1 1 0 0,0-1-1 0 0,0 0 1 0 0,0 0-1 0 0,1 1 1 0 0,-1-1-1 0 0,1 0 1 0 0,0 0-1 0 0,-1-1 0 0 0,1 1 1 0 0,0 0-1 0 0,0 0 1 0 0,0-1-1 0 0,3 2 1 0 0,-4-2 32 0 0,7-8 80 0 0,1-7-125 0 0,-8 12-40 0 0,-1 1 0 0 0,1-1 0 0 0,-1 0 0 0 0,1 0 0 0 0,-1 1 0 0 0,0-1 0 0 0,0 0 0 0 0,0 0 0 0 0,0 0 0 0 0,0 1 0 0 0,0-1 0 0 0,-1 0 0 0 0,1 0 0 0 0,-1 1 0 0 0,1-1 0 0 0,-1 0-1 0 0,1 1 1 0 0,-1-1 0 0 0,0 0 0 0 0,0 1 0 0 0,0-1 0 0 0,0 1 0 0 0,0-1 0 0 0,0 1 0 0 0,0 0 0 0 0,-1-1 0 0 0,1 1 0 0 0,0 0 0 0 0,-1 0 0 0 0,1 0 0 0 0,-1 0 0 0 0,1 0 0 0 0,-1 0 0 0 0,1 0 0 0 0,-1 1 0 0 0,0-1 0 0 0,1 1 0 0 0,-1-1 0 0 0,-2 0 0 0 0,1 1 22 0 0,1 0 1 0 0,-1 0 0 0 0,0 1-1 0 0,1-1 1 0 0,-1 1-1 0 0,0-1 1 0 0,1 1-1 0 0,-1 0 1 0 0,0 0 0 0 0,1 0-1 0 0,0 0 1 0 0,-1 0-1 0 0,1 1 1 0 0,-1-1-1 0 0,1 1 1 0 0,0-1 0 0 0,0 1-1 0 0,0 0 1 0 0,0 0-1 0 0,0 0 1 0 0,1 0 0 0 0,-1 0-1 0 0,0 1 1 0 0,1-1-1 0 0,-2 5 1 0 0,-11 35 496 0 0,14-41-457 0 0,-1 1-1 0 0,1 0 1 0 0,0-1 0 0 0,0 1-1 0 0,0 0 1 0 0,0-1 0 0 0,0 1 0 0 0,0 0-1 0 0,0-1 1 0 0,1 1 0 0 0,-1 0 0 0 0,1-1-1 0 0,-1 1 1 0 0,1-1 0 0 0,-1 1-1 0 0,1-1 1 0 0,0 1 0 0 0,0-1 0 0 0,0 1-1 0 0,0-1 1 0 0,0 0 0 0 0,0 1 0 0 0,2 1-1 0 0,-2-3-16 0 0,0 1 0 0 0,0-1-1 0 0,0 0 1 0 0,0 1 0 0 0,0-1-1 0 0,0 0 1 0 0,0 0 0 0 0,0 0 0 0 0,0 0-1 0 0,0 0 1 0 0,0 0 0 0 0,0 0-1 0 0,0 0 1 0 0,0 0 0 0 0,0-1 0 0 0,0 1-1 0 0,0 0 1 0 0,0-1 0 0 0,0 1-1 0 0,0 0 1 0 0,0-1 0 0 0,-1 1 0 0 0,1-1-1 0 0,0 0 1 0 0,0 1 0 0 0,0-1-1 0 0,-1 0 1 0 0,1 1 0 0 0,0-1 0 0 0,-1 0-1 0 0,1 0 1 0 0,-1 1 0 0 0,1-1-1 0 0,-1 0 1 0 0,1 0 0 0 0,0-2 0 0 0,15-31-50 0 0,-15 30-8 0 0,0 0-1 0 0,-1-1 0 0 0,0 1 0 0 0,0 0 1 0 0,0 0-1 0 0,0 0 0 0 0,-1 0 0 0 0,1 0 1 0 0,-1 0-1 0 0,0 0 0 0 0,0 0 1 0 0,-1 0-1 0 0,1 0 0 0 0,-1 1 0 0 0,0-1 1 0 0,0 0-1 0 0,-3-3 0 0 0,-1-5-157 0 0,6 12 202 0 0,0 0 0 0 0,-1 0 0 0 0,1 0 0 0 0,0-1 0 0 0,-1 1-1 0 0,1 0 1 0 0,0 0 0 0 0,-1 0 0 0 0,1 0 0 0 0,0 0 0 0 0,-1-1-1 0 0,1 1 1 0 0,-1 0 0 0 0,1 0 0 0 0,0 0 0 0 0,-1 0-1 0 0,1 0 1 0 0,0 0 0 0 0,-1 0 0 0 0,1 1 0 0 0,-1-1 0 0 0,1 0-1 0 0,0 0 1 0 0,-1 0 0 0 0,1 0 0 0 0,0 0 0 0 0,-1 1 0 0 0,1-1-1 0 0,0 0 1 0 0,-1 0 0 0 0,1 0 0 0 0,0 1 0 0 0,-1-1-1 0 0,1 0 1 0 0,0 1 0 0 0,0-1 0 0 0,-1 0 0 0 0,1 1 0 0 0,0-1-1 0 0,0 0 1 0 0,-1 1 0 0 0,-10 16-19 0 0,7 19 352 0 0,1 0 0 0 0,2 0 0 0 0,2 0-1 0 0,1 0 1 0 0,9 48 0 0 0,-5-66-226 0 0,1-22-233 0 0,-6 0 67 0 0,1 1 0 0 0,-1-1 1 0 0,0 0-1 0 0,-1 1 0 0 0,1-1 1 0 0,-1 0-1 0 0,0 0 1 0 0,0-5-1 0 0,-3-27-298 0 0,2 34 306 0 0,1 2-9 0 0,0 0 62 0 0,0 0-1 0 0,0 0 0 0 0,1-1 0 0 0,-1 1 0 0 0,0 0 0 0 0,0 0 1 0 0,-1 0-1 0 0,1 0 0 0 0,0 0 0 0 0,0-1 0 0 0,0 1 0 0 0,0 0 1 0 0,0 0-1 0 0,0 0 0 0 0,0 0 0 0 0,0-1 0 0 0,0 1 0 0 0,0 0 1 0 0,0 0-1 0 0,0 0 0 0 0,0 0 0 0 0,0 0 0 0 0,-1 0 0 0 0,1-1 1 0 0,0 1-1 0 0,0 0 0 0 0,0 0 0 0 0,0 0 0 0 0,0 0 0 0 0,-1 0 1 0 0,1 0-1 0 0,0 0 0 0 0,0 0 0 0 0,0 0 0 0 0,0 0 0 0 0,0 0 1 0 0,-1 0-1 0 0,1 0 0 0 0,0 0 0 0 0,0 0 0 0 0,0 0 0 0 0,0 0 1 0 0,-1 0-1 0 0,1 0 0 0 0,0 0 0 0 0,0 0 0 0 0,0 0 0 0 0,0 0 1 0 0,0 0-1 0 0,-1 0 0 0 0,1 0 0 0 0,0 0 0 0 0,0 0 0 0 0,0 0 1 0 0,0 0-1 0 0,0 0 0 0 0,-1 0 0 0 0,1 1 0 0 0,-9 40 170 0 0,2 1 0 0 0,1 0 0 0 0,3 0 0 0 0,2 55 0 0 0,-5 47 16 0 0,6 48-274 0 0,22-570-472 0 0,-21 411 466 0 0,2 86 103 0 0,-10 224 23 0 0,7-266-17 0 0,1-18-35 0 0,0-54 14 0 0,0-8-3 0 0,0-32-26 0 0,16-178-286 0 0,-17 211 336 0 0,9 84-76 0 0,-12-6 238 0 0,-16 103 0 0 0,19-177-170 0 0,-1-1-1 0 0,1 1 1 0 0,0-1-1 0 0,-1 1 1 0 0,1 0-1 0 0,-1-1 1 0 0,0 1-1 0 0,1-1 1 0 0,-1 0-1 0 0,0 1 1 0 0,0-1-1 0 0,0 0 1 0 0,0 1-1 0 0,0-1 1 0 0,0 0-1 0 0,0 0 1 0 0,0 0-1 0 0,-1 0 1 0 0,-2 2-1 0 0,3-3-7 0 0,-25 6 60 0 0,24-6-46 0 0,-9-2-203 0 0,11 2 190 0 0,0 0-1 0 0,-1 0 0 0 0,1 0 1 0 0,0 0-1 0 0,0 0 0 0 0,-1 0 0 0 0,1 0 1 0 0,0 0-1 0 0,0 0 0 0 0,-1-1 0 0 0,1 1 1 0 0,0 0-1 0 0,0 0 0 0 0,0 0 0 0 0,-1 0 1 0 0,1 0-1 0 0,0-1 0 0 0,0 1 0 0 0,0 0 1 0 0,0 0-1 0 0,-1 0 0 0 0,1-1 0 0 0,0 1 1 0 0,0 0-1 0 0,0 0 0 0 0,0 0 0 0 0,0-1 1 0 0,0 1-1 0 0,0 0 0 0 0,0 0 0 0 0,0-1 1 0 0,0 1-1 0 0,0 0 0 0 0,0 0 0 0 0,0-1 1 0 0,0 1-1 0 0,0 0 0 0 0,0 0 0 0 0,0-1 1 0 0,0 1-1 0 0,0 0 0 0 0,0 0 0 0 0,0 0 1 0 0,0-1-1 0 0,0 1 0 0 0,0 0 1 0 0,0 0-1 0 0,0-1 0 0 0,1 1 0 0 0,-1 0 1 0 0,0 0-1 0 0,0 0 0 0 0,0 0 0 0 0,1-1 1 0 0,0 0 3 0 0,0 1 0 0 0,1-1 0 0 0,-1 1 0 0 0,1-1 0 0 0,-1 1 0 0 0,1-1 1 0 0,-1 1-1 0 0,1 0 0 0 0,-1 0 0 0 0,1-1 0 0 0,-1 1 0 0 0,1 0 0 0 0,-1 0 1 0 0,1 1-1 0 0,-1-1 0 0 0,1 0 0 0 0,-1 1 0 0 0,1-1 0 0 0,-1 0 1 0 0,1 1-1 0 0,-1 0 0 0 0,1-1 0 0 0,-1 1 0 0 0,0 0 0 0 0,1 0 0 0 0,-1 0 1 0 0,0 0-1 0 0,0 0 0 0 0,0 0 0 0 0,0 0 0 0 0,0 0 0 0 0,0 0 0 0 0,0 0 1 0 0,0 1-1 0 0,0-1 0 0 0,0 0 0 0 0,0 3 0 0 0,3 1 21 0 0,-1 0-1 0 0,0 1 0 0 0,0-1 0 0 0,-1 1 1 0 0,0 0-1 0 0,0 0 0 0 0,0 0 1 0 0,0 0-1 0 0,0 8 0 0 0,-2-12-18 0 0,-1 0 1 0 0,1-1-1 0 0,-1 1 0 0 0,1 0 1 0 0,-1 0-1 0 0,1 0 0 0 0,-1-1 0 0 0,0 1 1 0 0,0 0-1 0 0,0-1 0 0 0,0 1 0 0 0,0-1 1 0 0,0 1-1 0 0,-1-1 0 0 0,1 0 0 0 0,0 1 1 0 0,-1-1-1 0 0,1 0 0 0 0,-3 2 1 0 0,2-3-16 0 0,2-12-163 0 0,0 10 169 0 0,-1-1 1 0 0,1 1 0 0 0,0 0-1 0 0,0 0 1 0 0,0 0 0 0 0,1 0 0 0 0,-1-1-1 0 0,0 1 1 0 0,1 0 0 0 0,-1 0-1 0 0,1 0 1 0 0,0 0 0 0 0,0 0-1 0 0,2-3 1 0 0,-3 4 24 0 0,1 1-10 0 0,-1 0-1 0 0,1 0 0 0 0,-1 0 1 0 0,1 0-1 0 0,0 0 1 0 0,-1 0-1 0 0,1 0 0 0 0,-1 0 1 0 0,1 0-1 0 0,-1 1 1 0 0,1-1-1 0 0,0 0 0 0 0,-1 0 1 0 0,1 0-1 0 0,-1 1 1 0 0,1-1-1 0 0,-1 0 1 0 0,1 1-1 0 0,-1-1 0 0 0,0 0 1 0 0,1 1-1 0 0,-1-1 1 0 0,1 0-1 0 0,-1 1 0 0 0,0-1 1 0 0,1 1-1 0 0,-1-1 1 0 0,0 1-1 0 0,1-1 0 0 0,-1 1 1 0 0,0-1-1 0 0,0 1 1 0 0,1-1-1 0 0,-1 1 0 0 0,0 0 1 0 0,0 0-1 0 0,3 26 177 0 0,-6-335-198 0 0,-15-233 422 0 0,14 505-399 0 0,-2-77-122 0 0,8 76 134 0 0,0 7 197 0 0,-8 48-161 0 0,3 8-55 0 0,0 0 0 0 0,2 0-1 0 0,4 50 1 0 0,0-9 15 0 0,-3-17-58 0 0,-1 48 12 0 0,20 171 1 0 0,-4-179-612 0 0,-15-88 550 0 0,2-7-390 0 0,9-28 334 0 0,-11 32 120 0 0,0 7-53 0 0,-14 160-35 0 0,7-121 253 0 0,3 0 1 0 0,1 0-1 0 0,5 70 1 0 0,-2-115-135 0 0,0 0 0 0 0,0 0-1 0 0,0 1 1 0 0,0-1 0 0 0,0 0 0 0 0,0 1 0 0 0,0-1-1 0 0,0 0 1 0 0,0 0 0 0 0,0 1 0 0 0,0-1 0 0 0,0 0 0 0 0,0 0-1 0 0,0 1 1 0 0,0-1 0 0 0,0 0 0 0 0,0 1 0 0 0,0-1 0 0 0,0 0-1 0 0,0 0 1 0 0,1 1 0 0 0,-1-1 0 0 0,0 0 0 0 0,0 0 0 0 0,0 1-1 0 0,0-1 1 0 0,1 0 0 0 0,-1 0 0 0 0,0 0 0 0 0,0 1 0 0 0,1-1-1 0 0,-1 0 1 0 0,0 0 0 0 0,0 0 0 0 0,1 0 0 0 0,-1 0 0 0 0,0 0-1 0 0,0 1 1 0 0,1-1 0 0 0,-1 0 0 0 0,0 0 0 0 0,0 0 0 0 0,1 0-1 0 0,-1 0 1 0 0,0 0 0 0 0,1 0 0 0 0,10-13 73 0 0,6-24 3 0 0,-4-23 51 0 0,-10 38-6 0 0,-11 36 9 0 0,-7 26-39 0 0,15-39-95 0 0,-2-6 5 0 0,-1-17-1 0 0,0 0 1 0 0,1 0-1 0 0,2 0 1 0 0,0 0-1 0 0,4-30 1 0 0,0-22 2 0 0,-10-618-17 0 0,10 596 26 0 0,-1 65 9 0 0,-2 1 1 0 0,-1-1 0 0 0,-1 0-1 0 0,-6-34 1 0 0,0 41 84 0 0,7 24-109 0 0,0 0 0 0 0,0-1-1 0 0,0 1 1 0 0,0 0-1 0 0,0 0 1 0 0,0 0-1 0 0,0 0 1 0 0,0 0 0 0 0,0 0-1 0 0,0 0 1 0 0,0-1-1 0 0,0 1 1 0 0,0 0-1 0 0,0 0 1 0 0,0 0 0 0 0,0 0-1 0 0,0 0 1 0 0,0 0-1 0 0,0 0 1 0 0,0 0 0 0 0,0 0-1 0 0,-1-1 1 0 0,1 1-1 0 0,0 0 1 0 0,0 0-1 0 0,0 0 1 0 0,0 0 0 0 0,0 0-1 0 0,0 0 1 0 0,0 0-1 0 0,0 0 1 0 0,-1 0-1 0 0,1 0 1 0 0,0 0 0 0 0,0 0-1 0 0,0 0 1 0 0,0 0-1 0 0,0 0 1 0 0,0 0-1 0 0,-1 0 1 0 0,1 0 0 0 0,0 0-1 0 0,0 0 1 0 0,0 0-1 0 0,0 0 1 0 0,0 0 0 0 0,0 0-1 0 0,0 0 1 0 0,0 0-1 0 0,-1 0 1 0 0,1 0-1 0 0,0 0 1 0 0,0 0 0 0 0,0 1-1 0 0,0-1 1 0 0,0 0-1 0 0,0 0 1 0 0,0 0-1 0 0,0 0 1 0 0,0 0 0 0 0,0 0-1 0 0,-1 0 1 0 0,1 0-1 0 0,0 0 1 0 0,0 1-1 0 0,0-1 1 0 0,0 0 0 0 0,0 0-1 0 0,0 0 1 0 0,-6 46-2 0 0,3-7-9 0 0,-11 260-139 0 0,14-297 126 0 0,3-39-200 0 0,-2-1 148 0 0,-1 0 1 0 0,-2 0-1 0 0,-2 1 0 0 0,-10-46 0 0 0,12 67 70 0 0,-2 10-2 0 0,-3 18 3 0 0,4 15-158 0 0,4-15 108 0 0,20-52-90 0 0,-17 27 125 0 0,-1 0 1 0 0,-1 0-1 0 0,0 0 0 0 0,-1-14 1 0 0,-1 24 14 0 0,-5-1 113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49.866"/>
    </inkml:context>
    <inkml:brush xml:id="br0">
      <inkml:brushProperty name="width" value="0.05" units="cm"/>
      <inkml:brushProperty name="height" value="0.05" units="cm"/>
      <inkml:brushProperty name="color" value="#FFFFFF"/>
    </inkml:brush>
  </inkml:definitions>
  <inkml:trace contextRef="#ctx0" brushRef="#br0">74 39 232 0 0,'-7'-13'14619'0'0,"5"12"-15420"0"0,0 1 1526 0 0,0 0-532 0 0,0 1 0 0 0,0 0-1 0 0,0 0 1 0 0,0 0 0 0 0,1 0-1 0 0,-1 0 1 0 0,0 1 0 0 0,0-1-1 0 0,1 0 1 0 0,-1 1 0 0 0,1-1 0 0 0,-1 1-1 0 0,1 0 1 0 0,0-1 0 0 0,-1 1-1 0 0,0 3 1 0 0,-18 30 1003 0 0,18-31-1156 0 0,1-1-1 0 0,0 0 1 0 0,-1 0 0 0 0,1 1-1 0 0,1-1 1 0 0,-1 1 0 0 0,0-1-1 0 0,1 1 1 0 0,-1-1 0 0 0,1 1-1 0 0,0-1 1 0 0,1 1 0 0 0,0 5-1 0 0,-1-8-7 0 0,33-18 789 0 0,-30 14-686 0 0,0 0 0 0 0,-1-1 1 0 0,0 0-1 0 0,0 1 0 0 0,0-1 0 0 0,0 0 0 0 0,0 0 0 0 0,-1 0 0 0 0,0 0 0 0 0,1 0 1 0 0,-2-1-1 0 0,1 1 0 0 0,0 0 0 0 0,-1-6 0 0 0,0 9-14 0 0,-7-6 214 0 0,7 6-314 0 0,-1 0 1 0 0,1 0-1 0 0,-1 0 0 0 0,1 0 1 0 0,-1 0-1 0 0,0 1 0 0 0,1-1 1 0 0,-1 0-1 0 0,0 1 0 0 0,0-1 0 0 0,0 0 1 0 0,1 1-1 0 0,-1-1 0 0 0,0 1 1 0 0,0-1-1 0 0,0 1 0 0 0,0-1 1 0 0,0 1-1 0 0,0 0 0 0 0,-1-1 0 0 0,0 2-24 0 0,0-1-1 0 0,0 1 0 0 0,0 0 0 0 0,0 0 0 0 0,0-1 0 0 0,1 1 0 0 0,-1 0 0 0 0,0 1 0 0 0,1-1 1 0 0,-1 0-1 0 0,1 0 0 0 0,-1 1 0 0 0,1-1 0 0 0,0 1 0 0 0,0-1 0 0 0,-1 1 0 0 0,1-1 0 0 0,0 1 0 0 0,0 0 1 0 0,0 0-1 0 0,1 0 0 0 0,-1-1 0 0 0,0 1 0 0 0,1 0 0 0 0,-1 0 0 0 0,1 0 0 0 0,0 0 0 0 0,0 0 0 0 0,-1 0 1 0 0,1 0-1 0 0,0 0 0 0 0,1 0 0 0 0,-1 0 0 0 0,0 0 0 0 0,1 0 0 0 0,-1 0 0 0 0,1 0 0 0 0,-1-1 0 0 0,1 1 1 0 0,0 0-1 0 0,0 0 0 0 0,0 0 0 0 0,0-1 0 0 0,0 1 0 0 0,2 2 0 0 0,-2-3 10 0 0,1-1 1 0 0,-1 1-1 0 0,1-1 0 0 0,-1 1 0 0 0,1-1 0 0 0,-1 0 1 0 0,1 1-1 0 0,-1-1 0 0 0,1 0 0 0 0,-1 0 0 0 0,1 0 0 0 0,0 0 1 0 0,-1 0-1 0 0,1 0 0 0 0,-1-1 0 0 0,1 1 0 0 0,-1-1 1 0 0,1 1-1 0 0,-1-1 0 0 0,0 1 0 0 0,1-1 0 0 0,-1 0 1 0 0,0 1-1 0 0,1-1 0 0 0,-1 0 0 0 0,0 0 0 0 0,0 0 1 0 0,1 0-1 0 0,-1 0 0 0 0,0 0 0 0 0,1-3 0 0 0,2 1 120 0 0,-1-1 0 0 0,1 0 0 0 0,-1 0 0 0 0,0 0 0 0 0,-1-1-1 0 0,1 1 1 0 0,-1-1 0 0 0,3-5 0 0 0,-5 9-29 0 0,0 0-10 0 0,1 1-74 0 0,-1-1 1 0 0,0 1-1 0 0,0-1 0 0 0,0 0 1 0 0,1 1-1 0 0,-1-1 0 0 0,0 1 1 0 0,0-1-1 0 0,0 1 0 0 0,0-1 1 0 0,0 1-1 0 0,0-1 1 0 0,0 0-1 0 0,0 1 0 0 0,0-1 1 0 0,0 1-1 0 0,0-1 0 0 0,-1 1 1 0 0,1-1-1 0 0,0 1 0 0 0,0-1 1 0 0,0 1-1 0 0,-1-1 0 0 0,1 1 1 0 0,0-1-1 0 0,-1 1 0 0 0,1-1 1 0 0,0 1-1 0 0,-1-1 0 0 0,1 1 1 0 0,-1 0-1 0 0,1-1 0 0 0,-1 1 1 0 0,1 0-1 0 0,-1-1 1 0 0,1 1-1 0 0,-1 0 0 0 0,1 0 1 0 0,-1-1-1 0 0,1 1 0 0 0,-1 0 1 0 0,1 0-1 0 0,-1 0 0 0 0,1 0 1 0 0,-1 0-1 0 0,0 0 0 0 0,0 0 1 0 0,-2 1-20 0 0,1 0 0 0 0,-1 0 1 0 0,0 0-1 0 0,1 1 0 0 0,-1-1 1 0 0,1 1-1 0 0,-1 0 0 0 0,1 0 1 0 0,0 0-1 0 0,0 0 0 0 0,0 0 1 0 0,0 0-1 0 0,0 1 0 0 0,0-1 1 0 0,1 0-1 0 0,-1 1 1 0 0,1 0-1 0 0,0-1 0 0 0,-1 1 1 0 0,1 0-1 0 0,1 0 0 0 0,-1-1 1 0 0,0 1-1 0 0,1 0 0 0 0,-1 0 1 0 0,1 0-1 0 0,0 0 0 0 0,0 0 1 0 0,0 0-1 0 0,1 5 0 0 0,-1-7-6 0 0,11 1-19 0 0,-7-5 62 0 0,0 1 1 0 0,0-1-1 0 0,0 0 1 0 0,0 0-1 0 0,0 0 0 0 0,-1-1 1 0 0,0 1-1 0 0,1-1 1 0 0,-1 0-1 0 0,-1 0 0 0 0,1 0 1 0 0,-1 0-1 0 0,1 0 1 0 0,-1-1-1 0 0,0 1 1 0 0,-1-1-1 0 0,2-4 0 0 0,-3 8 279 0 0,-25 25-362 0 0,25-24 50 0 0,0 1-1 0 0,-1-1 1 0 0,1 1 0 0 0,0-1-1 0 0,0 1 1 0 0,-1-1-1 0 0,1 0 1 0 0,0 1-1 0 0,0-1 1 0 0,0 1-1 0 0,0-1 1 0 0,-1 1-1 0 0,1-1 1 0 0,0 1 0 0 0,0-1-1 0 0,0 1 1 0 0,0-1-1 0 0,0 1 1 0 0,0 0-1 0 0,0-1 1 0 0,1 1-1 0 0,-1-1 1 0 0,0 1-1 0 0,0-1 1 0 0,0 0 0 0 0,0 1-1 0 0,1-1 1 0 0,-1 1-1 0 0,0-1 1 0 0,0 1-1 0 0,1-1 1 0 0,-1 1-1 0 0,0-1 1 0 0,1 0-1 0 0,-1 1 1 0 0,1-1-1 0 0,-1 0 1 0 0,0 1 0 0 0,1-1-1 0 0,-1 0 1 0 0,1 0-1 0 0,-1 1 1 0 0,1-1-1 0 0,-1 0 1 0 0,1 0-1 0 0,-1 0 1 0 0,1 0-1 0 0,-1 1 1 0 0,1-1 0 0 0,-1 0-1 0 0,1 0 1 0 0,-1 0-1 0 0,2 0 1 0 0,-1 0 18 0 0,24-27 730 0 0,-25 26-729 0 0,-1 1-1 0 0,1-1 1 0 0,-1 1 0 0 0,0 0 0 0 0,1 0 0 0 0,-1 0-1 0 0,0-1 1 0 0,1 1 0 0 0,-1 0 0 0 0,0 0 0 0 0,1 0 0 0 0,-1 0-1 0 0,0 0 1 0 0,0 0 0 0 0,1 0 0 0 0,-1 0 0 0 0,0 0-1 0 0,1 0 1 0 0,-1 1 0 0 0,0-1 0 0 0,1 0 0 0 0,-1 0 0 0 0,0 1-1 0 0,1-1 1 0 0,-1 0 0 0 0,1 1 0 0 0,-1-1 0 0 0,1 0-1 0 0,-1 1 1 0 0,1-1 0 0 0,-1 1 0 0 0,1-1 0 0 0,-1 2-1 0 0,-2-1 9 0 0,0 0 0 0 0,0 1 0 0 0,1 0 0 0 0,-1-1-1 0 0,1 1 1 0 0,0 0 0 0 0,-1 0 0 0 0,1 1-1 0 0,-3 3 1 0 0,-1 11 89 0 0,1 1 0 0 0,1 1 0 0 0,1-1 0 0 0,0 1-1 0 0,2-1 1 0 0,0 1 0 0 0,2 29 0 0 0,-2 32 195 0 0,-10 229-41 0 0,7-258 12 0 0,4-50-284 0 0,0 0-12 0 0,-2 3 16 0 0,1-3 72 0 0,12-284-364 0 0,-11 225 121 0 0,0 57 126 0 0,0-4 5 0 0,0 180-358 0 0,-3-6 360 0 0,2-89-18 0 0,8-55-3 0 0,2-22 20 0 0,2-19 21 0 0,5-8 291 0 0,-10 15 76 0 0,-15-7-169 0 0,4 10-176 0 0,1 0-1 0 0,0 0 0 0 0,0-1 0 0 0,1 1 0 0 0,-1-1 0 0 0,1 0 1 0 0,1 0-1 0 0,0 0 0 0 0,-3-11 0 0 0,-7-75-2 0 0,1 10 2 0 0,8 65-33 0 0,1 1-1 0 0,0 0 1 0 0,2-1 0 0 0,1-27-1 0 0,1 18-44 0 0,-5-45-1 0 0,2 48 10 0 0,0 0 0 0 0,5-38 0 0 0,-1 0-12 0 0,-2 58 64 0 0,-1 0 0 0 0,1 1 0 0 0,-1-1-1 0 0,1 0 1 0 0,0 1 0 0 0,1-1 0 0 0,-1 1 0 0 0,1-1 0 0 0,-1 1 0 0 0,1-1-1 0 0,0 1 1 0 0,0 0 0 0 0,1 0 0 0 0,-1 0 0 0 0,1 0 0 0 0,-1 1 0 0 0,1-1-1 0 0,0 0 1 0 0,0 1 0 0 0,0 0 0 0 0,0 0 0 0 0,0 0 0 0 0,5-2 0 0 0,8-4 41 0 0,0 1 1 0 0,0 1 0 0 0,27-7-1 0 0,-40 12-15 0 0,-3 1 8 0 0,-51 28 734 0 0,48-27-1590 0 0,1 1 1 0 0,-1-1-1 0 0,0 1 0 0 0,1 0 1 0 0,-1 0-1 0 0,0 0 1 0 0,1 0-1 0 0,0 0 1 0 0,0 0-1 0 0,0 1 1 0 0,0-1-1 0 0,0 1 0 0 0,-3 5 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53.408"/>
    </inkml:context>
    <inkml:brush xml:id="br0">
      <inkml:brushProperty name="width" value="0.05" units="cm"/>
      <inkml:brushProperty name="height" value="0.05" units="cm"/>
      <inkml:brushProperty name="color" value="#FFFFFF"/>
    </inkml:brush>
  </inkml:definitions>
  <inkml:trace contextRef="#ctx0" brushRef="#br0">47 12 32 0 0,'5'-12'15177'0'0,"-9"16"-15027"0"0,0-1-1 0 0,0 1 1 0 0,0-1-1 0 0,1 1 0 0 0,-1 0 1 0 0,1 1-1 0 0,0-1 0 0 0,0 1 1 0 0,1-1-1 0 0,-1 1 1 0 0,1 0-1 0 0,0 0 0 0 0,0 0 1 0 0,1 0-1 0 0,-1 0 1 0 0,0 10-1 0 0,2-14-128 0 0,3 2 31 0 0,-3-3-45 0 0,0 1 1 0 0,0-1 0 0 0,1 0-1 0 0,-1 1 1 0 0,0-1 0 0 0,0 0-1 0 0,1 1 1 0 0,-1-1 0 0 0,0 0-1 0 0,0 0 1 0 0,1 1 0 0 0,-1-1-1 0 0,0 0 1 0 0,1 0 0 0 0,-1 1 0 0 0,1-1-1 0 0,-1 0 1 0 0,0 0 0 0 0,1 0-1 0 0,-1 0 1 0 0,0 1 0 0 0,1-1-1 0 0,-1 0 1 0 0,1 0 0 0 0,-1 0-1 0 0,1 0 1 0 0,-1 0 0 0 0,0 0 0 0 0,1 0-1 0 0,-1 0 1 0 0,1 0 0 0 0,-1 0-1 0 0,0-1 1 0 0,1 1 0 0 0,0 0-1 0 0,5-3 110 0 0,0 0-1 0 0,-1-1 0 0 0,1 1 1 0 0,-1-1-1 0 0,0 0 1 0 0,7-8-1 0 0,-7 7-78 0 0,-4 5-2 0 0,-1 0-26 0 0,0 0-1 0 0,0 0 0 0 0,0 0 1 0 0,0-1-1 0 0,0 1 1 0 0,-1 0-1 0 0,1 0 1 0 0,0 0-1 0 0,0 0 1 0 0,0 0-1 0 0,0 0 1 0 0,0 0-1 0 0,0 0 0 0 0,0 0 1 0 0,0 0-1 0 0,0-1 1 0 0,-1 1-1 0 0,1 0 1 0 0,0 0-1 0 0,0 0 1 0 0,0 0-1 0 0,0 0 0 0 0,0 0 1 0 0,0 0-1 0 0,0-1 1 0 0,0 1-1 0 0,0 0 1 0 0,0 0-1 0 0,0 0 1 0 0,0 0-1 0 0,0 0 1 0 0,0 0-1 0 0,0-1 0 0 0,0 1 1 0 0,0 0-1 0 0,0 0 1 0 0,0 0-1 0 0,0 0 1 0 0,0 0-1 0 0,0 0 1 0 0,0 0-1 0 0,1-1 1 0 0,-1 1-1 0 0,0 0 0 0 0,0 0 1 0 0,0 0-1 0 0,0 0 1 0 0,0 0-1 0 0,0 0 1 0 0,0 0-1 0 0,0 0 1 0 0,0 0-1 0 0,1-1 1 0 0,-1 1-1 0 0,0 0 0 0 0,0 0 1 0 0,0 0-1 0 0,0 0 1 0 0,0 0-1 0 0,0 0 1 0 0,0 0-1 0 0,1 0 1 0 0,-1 0-1 0 0,0 0 1 0 0,0 0-1 0 0,0 0-4 0 0,-1 0 0 0 0,1-1 0 0 0,-1 1 0 0 0,1 0 0 0 0,-1 0 0 0 0,1 0-1 0 0,-1 0 1 0 0,1 0 0 0 0,-1-1 0 0 0,0 1 0 0 0,1 0 0 0 0,-1 0 0 0 0,1 0 0 0 0,-1 0 0 0 0,1 1 0 0 0,-1-1 0 0 0,1 0 0 0 0,-1 0 0 0 0,1 0-1 0 0,-1 0 1 0 0,1 1 0 0 0,-1-1 0 0 0,1 0 0 0 0,-1 0 0 0 0,1 1 0 0 0,-1-1 0 0 0,1 0 0 0 0,-1 1 0 0 0,-50 41 470 0 0,50-42-459 0 0,1 0-6 0 0,0 0-1 0 0,0 1 1 0 0,0-1 0 0 0,-1 0-1 0 0,1 0 1 0 0,0 0-1 0 0,0 0 1 0 0,0 0-1 0 0,-1 0 1 0 0,1 0 0 0 0,0 0-1 0 0,0 1 1 0 0,0-1-1 0 0,-1 0 1 0 0,1 0 0 0 0,0 0-1 0 0,0 0 1 0 0,0 1-1 0 0,0-1 1 0 0,0 0 0 0 0,0 0-1 0 0,-1 0 1 0 0,1 0-1 0 0,0 1 1 0 0,0-1 0 0 0,0 0-1 0 0,0 0 1 0 0,0 1-1 0 0,0-1 1 0 0,0 0-1 0 0,0 0 1 0 0,0 0 0 0 0,0 1-1 0 0,0-1 1 0 0,0 0-1 0 0,0 0 1 0 0,0 1 0 0 0,0-1-1 0 0,0 0 1 0 0,0 0-1 0 0,0 0 1 0 0,1 1 0 0 0,-1-1 4 0 0,0 1 0 0 0,0-1 0 0 0,1 1 0 0 0,-1-1 0 0 0,1 0 0 0 0,-1 1 0 0 0,0-1 0 0 0,1 0 0 0 0,-1 1 0 0 0,1-1 0 0 0,-1 0 0 0 0,1 0 0 0 0,-1 0 1 0 0,1 1-1 0 0,-1-1 0 0 0,1 0 0 0 0,-1 0 0 0 0,1 0 0 0 0,-1 0 0 0 0,1 0 0 0 0,-1 0 0 0 0,1 0 0 0 0,-1 0 0 0 0,1 0 0 0 0,-1 0 0 0 0,1 0 1 0 0,-1 0-1 0 0,1 0 0 0 0,-1 0 0 0 0,1-1 0 0 0,-1 1 0 0 0,1 0 0 0 0,49-22 693 0 0,-40 16-411 0 0,-1 2-1 0 0,1-1 0 0 0,20-5 1 0 0,-29 10-292 0 0,-1 0 4 0 0,0 0 0 0 0,0-1 0 0 0,1 1 0 0 0,-1 0-1 0 0,0 0 1 0 0,0 0 0 0 0,1 0 0 0 0,-1 0 0 0 0,0 0-1 0 0,1 0 1 0 0,-1 0 0 0 0,0 0 0 0 0,0 0-1 0 0,1 0 1 0 0,-1 0 0 0 0,0 0 0 0 0,0 0 0 0 0,1 0-1 0 0,-1 0 1 0 0,0 0 0 0 0,0 0 0 0 0,1 1 0 0 0,-1-1-1 0 0,0 0 1 0 0,0 0 0 0 0,1 0 0 0 0,-1 0 0 0 0,0 0-1 0 0,0 1 1 0 0,0-1 0 0 0,1 0 0 0 0,-1 0-1 0 0,0 0 1 0 0,0 1 0 0 0,0-1 0 0 0,0 0 0 0 0,0 0-1 0 0,1 1 1 0 0,-1-1 0 0 0,0 0 0 0 0,0 0 0 0 0,0 1-1 0 0,0-1 1 0 0,0 0 0 0 0,0 0 0 0 0,0 1-1 0 0,-49 65 19 0 0,49-65-60 0 0,2-2-159 0 0,-1 0 196 0 0,0 0-1 0 0,1-1 0 0 0,-1 1 0 0 0,1 0 0 0 0,-1 0 1 0 0,0-1-1 0 0,0 1 0 0 0,0-1 0 0 0,0 1 1 0 0,0-1-1 0 0,0 0 0 0 0,0 1 0 0 0,-1-1 0 0 0,1 0 1 0 0,0 1-1 0 0,-1-1 0 0 0,1-3 0 0 0,8-34 245 0 0,-9 38-209 0 0,0 1-30 0 0,0 0 0 0 0,0 0-1 0 0,0 0 1 0 0,0 0-1 0 0,0-1 1 0 0,0 1-1 0 0,0 0 1 0 0,0 0 0 0 0,0 0-1 0 0,0 0 1 0 0,0 0-1 0 0,0-1 1 0 0,0 1-1 0 0,0 0 1 0 0,0 0 0 0 0,1 0-1 0 0,-2 0 1 0 0,1-1-1 0 0,0 1 1 0 0,0 0-1 0 0,0 0 1 0 0,0 0 0 0 0,0 0-1 0 0,0 0 1 0 0,0-1-1 0 0,0 1 1 0 0,0 0-1 0 0,0 0 1 0 0,0 0 0 0 0,0 0-1 0 0,0 0 1 0 0,0-1-1 0 0,0 1 1 0 0,-1 0-1 0 0,1 0 1 0 0,0 0 0 0 0,0 0-1 0 0,0 0 1 0 0,0 0-1 0 0,0 0 1 0 0,0-1-1 0 0,-1 1 1 0 0,1 0 0 0 0,0 0-1 0 0,0 0 1 0 0,0 0-1 0 0,0 0 1 0 0,-1 0-1 0 0,1 0 1 0 0,0 0 0 0 0,-6 5 86 0 0,1 0 0 0 0,0 0 0 0 0,0 0 0 0 0,0 1 0 0 0,1 0 0 0 0,0 0 0 0 0,0 0 0 0 0,0 0 0 0 0,1 1 0 0 0,0-1 0 0 0,-3 12 0 0 0,-12 20 444 0 0,15-32-530 0 0,0-1 0 0 0,1 1 0 0 0,0 0 0 0 0,0-1 0 0 0,1 1 0 0 0,-1 0 0 0 0,1 0 0 0 0,1 0 0 0 0,-1 0-1 0 0,1 13 1 0 0,11 59 101 0 0,-5-49-93 0 0,-2 0-1 0 0,2 2 46 0 0,-2 1-1 0 0,-1-1 1 0 0,-2 43 0 0 0,-11-22 220 0 0,9-55-277 0 0,-2-2-6 0 0,1 0 1 0 0,0 0-1 0 0,1 0 0 0 0,-1 0 0 0 0,1 0 1 0 0,0-1-1 0 0,0 1 0 0 0,1 0 0 0 0,-1-1 1 0 0,1 1-1 0 0,0-1 0 0 0,2-8 1 0 0,0-4-8 0 0,-10-144-414 0 0,6 271 270 0 0,5-35 228 0 0,-6 87-1 0 0,0-124-76 0 0,-5 91 29 0 0,8-127-19 0 0,-2 14 506 0 0,5-136-802 0 0,-3 120 251 0 0,0 4-206 0 0,0 28 1163 0 0,0-29-2319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57.322"/>
    </inkml:context>
    <inkml:brush xml:id="br0">
      <inkml:brushProperty name="width" value="0.05" units="cm"/>
      <inkml:brushProperty name="height" value="0.05" units="cm"/>
      <inkml:brushProperty name="color" value="#FFFFFF"/>
    </inkml:brush>
  </inkml:definitions>
  <inkml:trace contextRef="#ctx0" brushRef="#br0">62 25 324 0 0,'-2'-25'13862'0'0,"-3"25"-9583"0"0,-4 14-3594 0 0,-2 5-539 0 0,-10 25 418 0 0,21-43-552 0 0,-1 0 0 0 0,1 1 0 0 0,0-1 0 0 0,-1 1-1 0 0,1-1 1 0 0,0 1 0 0 0,0-1 0 0 0,0 0 0 0 0,0 1 0 0 0,0-1-1 0 0,1 1 1 0 0,-1-1 0 0 0,0 1 0 0 0,1-1 0 0 0,-1 0 0 0 0,1 1-1 0 0,-1-1 1 0 0,1 0 0 0 0,0 1 0 0 0,-1-1 0 0 0,1 0-1 0 0,0 0 1 0 0,0 0 0 0 0,0 0 0 0 0,0 1 0 0 0,0-1 0 0 0,0-1-1 0 0,2 3 1 0 0,-2-3 3 0 0,0 0 0 0 0,0 1 0 0 0,0-1 0 0 0,0 0 0 0 0,0 1 0 0 0,0-1 0 0 0,0 0 0 0 0,0 0 0 0 0,0 0 0 0 0,0 0 0 0 0,0 0 0 0 0,0 0 0 0 0,0 0 0 0 0,0 0 0 0 0,0 0 0 0 0,0 0 0 0 0,0-1 0 0 0,0 1 0 0 0,0 0 0 0 0,0-1 0 0 0,0 1 0 0 0,0-1 0 0 0,0 1 0 0 0,0-1 0 0 0,0 0 0 0 0,0 1 0 0 0,0-1 0 0 0,-1 0 0 0 0,1 1 0 0 0,0-1 0 0 0,-1 0 0 0 0,1 0 0 0 0,0 0 0 0 0,-1 0 0 0 0,1 0 0 0 0,-1 1 0 0 0,1-1 0 0 0,-1 0 0 0 0,1-2 0 0 0,1-1 64 0 0,0 0 0 0 0,0-1 1 0 0,0 1-1 0 0,-1 0 0 0 0,1-1 0 0 0,-1 0 0 0 0,1-5 1 0 0,-2 9-16 0 0,-14-29 426 0 0,13 31-494 0 0,-1-1 1 0 0,1 1-1 0 0,0 0 0 0 0,-1-1 0 0 0,1 1 0 0 0,0 0 0 0 0,-1 0 0 0 0,1 0 0 0 0,0 0 1 0 0,0 0-1 0 0,0 0 0 0 0,0 0 0 0 0,0 0 0 0 0,0 0 0 0 0,0 0 0 0 0,0 1 0 0 0,1-1 0 0 0,-1 0 1 0 0,0 1-1 0 0,1-1 0 0 0,-1 1 0 0 0,1-1 0 0 0,-1 0 0 0 0,1 3 0 0 0,-1 0-44 0 0,1 0-1 0 0,-1 0 1 0 0,1 0-1 0 0,0 0 1 0 0,1 0-1 0 0,-1 0 0 0 0,1 0 1 0 0,0 4-1 0 0,0-8 46 0 0,-1 0 0 0 0,1 0 0 0 0,-1 0 0 0 0,0 0 0 0 0,1 0 0 0 0,-1 0 0 0 0,1 0 0 0 0,-1 0 0 0 0,1 0 0 0 0,-1 0 0 0 0,0 0 0 0 0,1 0 0 0 0,-1 0 0 0 0,1 0 0 0 0,-1 0-1 0 0,0-1 1 0 0,1 1 0 0 0,-1 0 0 0 0,0 0 0 0 0,1-1 0 0 0,-1 1 0 0 0,0 0 0 0 0,1 0 0 0 0,-1-1 0 0 0,0 1 0 0 0,0 0 0 0 0,1-1 0 0 0,-1 1 0 0 0,0 0 0 0 0,0-1 0 0 0,1 1 0 0 0,-1 0 0 0 0,0-1 0 0 0,0 1 0 0 0,0-1-1 0 0,12-15 126 0 0,-4-10 590 0 0,-12 23-367 0 0,-8 12-400 0 0,11-8 83 0 0,2 28-221 0 0,-1-28 193 0 0,1-1 0 0 0,-1 0 0 0 0,1 0 0 0 0,0 0 0 0 0,-1 0-1 0 0,1 0 1 0 0,0 0 0 0 0,-1 0 0 0 0,1 0 0 0 0,0 0 0 0 0,-1 0 0 0 0,1 0 0 0 0,0 0 0 0 0,-1 0 0 0 0,1-1 0 0 0,0 1-1 0 0,-1 0 1 0 0,1 0 0 0 0,-1-1 0 0 0,1 1 0 0 0,0 0 0 0 0,-1-1 0 0 0,1 1 0 0 0,-1-1 0 0 0,1 1 0 0 0,-1-1 0 0 0,1 1-1 0 0,-1-1 1 0 0,0 1 0 0 0,1-1 0 0 0,-1 1 0 0 0,0-1 0 0 0,1 0 0 0 0,-1 1 0 0 0,0-1 0 0 0,0 1 0 0 0,1-1 0 0 0,-1 0-1 0 0,0 1 1 0 0,0-1 0 0 0,0 0 0 0 0,0 1 0 0 0,0-1 0 0 0,0 0 0 0 0,0 0 0 0 0,2-25 245 0 0,-3 24-172 0 0,1 1-61 0 0,0 1-1 0 0,0-1 0 0 0,0 1 0 0 0,0-1 0 0 0,0 1 0 0 0,0-1 1 0 0,0 1-1 0 0,-1-1 0 0 0,1 1 0 0 0,0-1 0 0 0,0 1 0 0 0,0 0 1 0 0,-1-1-1 0 0,1 1 0 0 0,0-1 0 0 0,0 1 0 0 0,-1 0 0 0 0,1-1 0 0 0,0 1 1 0 0,0 0-1 0 0,-1-1 0 0 0,1 1 0 0 0,-1 0 0 0 0,1-1 0 0 0,0 1 1 0 0,-1 0-1 0 0,1 0 0 0 0,-1 0 0 0 0,1-1 0 0 0,0 1 0 0 0,-1 0 1 0 0,1 0-1 0 0,-1 0 0 0 0,1 0 0 0 0,-1 0 0 0 0,1 0 0 0 0,-1 0 1 0 0,1 0-1 0 0,-1 0 0 0 0,0 0 0 0 0,-2 3 46 0 0,0 0 0 0 0,1 1 0 0 0,-1 0 0 0 0,1-1 0 0 0,0 1 0 0 0,0 0-1 0 0,0 0 1 0 0,1 0 0 0 0,-1 0 0 0 0,1 1 0 0 0,0-1 0 0 0,0 0 0 0 0,1 0 0 0 0,-1 9 0 0 0,-1 73 1168 0 0,2-62-1080 0 0,-9 257 1499 0 0,8 116-1048 0 0,-13-77-575 0 0,13-297-21 0 0,0-6-1 0 0,0 9-34 0 0,1-21 39 0 0,1 5-44 0 0,-2 9 3 0 0,-1-18-795 0 0,-3-12-1120 0 0,5 9 1782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58.238"/>
    </inkml:context>
    <inkml:brush xml:id="br0">
      <inkml:brushProperty name="width" value="0.05" units="cm"/>
      <inkml:brushProperty name="height" value="0.05" units="cm"/>
      <inkml:brushProperty name="color" value="#FFFFFF"/>
    </inkml:brush>
  </inkml:definitions>
  <inkml:trace contextRef="#ctx0" brushRef="#br0">61 8 236 0 0,'0'-1'128'0'0,"0"1"-1"0"0,0 0 0 0 0,0-1 1 0 0,0 1-1 0 0,0 0 1 0 0,0 0-1 0 0,-1-1 1 0 0,1 1-1 0 0,0 0 1 0 0,0-1-1 0 0,0 1 1 0 0,0 0-1 0 0,0 0 1 0 0,0-1-1 0 0,0 1 1 0 0,-1 0-1 0 0,1 0 1 0 0,0-1-1 0 0,0 1 1 0 0,0 0-1 0 0,-1 0 1 0 0,1 0-1 0 0,0-1 1 0 0,0 1-1 0 0,-1 0 1 0 0,1 0-1 0 0,0 0 1 0 0,0 0-1 0 0,-1 0 1 0 0,1 0-1 0 0,0-1 1 0 0,0 1-1 0 0,-1 0 1 0 0,1 0-1 0 0,0 0 0 0 0,-1 0 1 0 0,1 0-1 0 0,0 0 1 0 0,0 0-1 0 0,-1 0 1 0 0,1 0-1 0 0,0 0 1 0 0,-1 0-1 0 0,1 0 1 0 0,0 1-1 0 0,0-1 1 0 0,-1 0-1 0 0,1 0 1 0 0,0 0-1 0 0,0 0 1 0 0,-1 0-1 0 0,1 0 1 0 0,0 1-1 0 0,0-1 1 0 0,-1 0-1 0 0,1 0 1 0 0,0 0-1 0 0,0 1 1 0 0,0-1-1 0 0,-1 0 1 0 0,1 1-1 0 0,-15 27 2916 0 0,-8 41 161 0 0,13-21-514 0 0,10-47-2453 0 0,10 2 919 0 0,-7-7-967 0 0,0 0-1 0 0,0 0 0 0 0,-1-1 1 0 0,1 1-1 0 0,-1-1 1 0 0,-1 1-1 0 0,1-1 0 0 0,1-6 1 0 0,2 0 2362 0 0,-4 45-1380 0 0,-1-31-1461 0 0,2 36 1515 0 0,2-21-3299 0 0,5-7-6202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9:02.724"/>
    </inkml:context>
    <inkml:brush xml:id="br0">
      <inkml:brushProperty name="width" value="0.05" units="cm"/>
      <inkml:brushProperty name="height" value="0.05" units="cm"/>
      <inkml:brushProperty name="color" value="#FFFFFF"/>
    </inkml:brush>
  </inkml:definitions>
  <inkml:trace contextRef="#ctx0" brushRef="#br0">42 1 284 0 0,'0'0'6735'0'0,"-26"10"-2342"0"0,24-7-4162 0 0,1-1 0 0 0,-1 1 0 0 0,1 0-1 0 0,0 0 1 0 0,0 0 0 0 0,0 0 0 0 0,0 1 0 0 0,0-1 0 0 0,1 0 0 0 0,-1 0 0 0 0,1 1 0 0 0,0 2 0 0 0,0-4-160 0 0,0 0 0 0 0,0 0 0 0 0,0-1 0 0 0,0 1 1 0 0,1 0-1 0 0,-1-1 0 0 0,0 1 0 0 0,1-1 0 0 0,0 1 0 0 0,-1 0 0 0 0,1-1 0 0 0,0 1 1 0 0,0-1-1 0 0,0 1 0 0 0,0-1 0 0 0,0 0 0 0 0,0 1 0 0 0,0-1 0 0 0,0 0 1 0 0,1 0-1 0 0,-1 0 0 0 0,0 0 0 0 0,1 0 0 0 0,2 1 0 0 0,-3-1-47 0 0,0-1-1 0 0,0 0 1 0 0,0 0-1 0 0,0 0 1 0 0,0 0-1 0 0,0 0 1 0 0,0 0-1 0 0,0 0 1 0 0,0 0-1 0 0,0 0 1 0 0,0 0-1 0 0,0 0 1 0 0,0-1-1 0 0,0 1 0 0 0,0 0 1 0 0,0-1-1 0 0,0 1 1 0 0,0-1-1 0 0,0 1 1 0 0,0-1-1 0 0,0 0 1 0 0,-1 1-1 0 0,1-1 1 0 0,0 0-1 0 0,0 1 1 0 0,-1-1-1 0 0,1 0 1 0 0,0 0-1 0 0,-1 0 1 0 0,1 0-1 0 0,-1 0 1 0 0,1 1-1 0 0,-1-1 1 0 0,1-2-1 0 0,0 1 43 0 0,0 1 0 0 0,-1-1 0 0 0,1 1 0 0 0,-1-1 0 0 0,1 1 0 0 0,-1-1-1 0 0,1 1 1 0 0,-1-1 0 0 0,0 0 0 0 0,0 1 0 0 0,0-1 0 0 0,0 0 0 0 0,0 1 0 0 0,0-1-1 0 0,0 0 1 0 0,0 1 0 0 0,-1-1 0 0 0,1 1 0 0 0,-1-1 0 0 0,0-1 0 0 0,0 2 348 0 0,-8 11-260 0 0,8-10-143 0 0,0 1-1 0 0,0 0 1 0 0,0-1-1 0 0,0 1 0 0 0,1 0 1 0 0,-1-1-1 0 0,0 1 1 0 0,0 0-1 0 0,0 0 0 0 0,1 0 1 0 0,-1-1-1 0 0,1 1 1 0 0,-1 0-1 0 0,1 0 1 0 0,-1 0-1 0 0,1 0 0 0 0,-1 0 1 0 0,1 0-1 0 0,0 0 1 0 0,-1 1-1 0 0,1-1 1 0 0,0 0-1 0 0,0 1 0 0 0,0-1-6 0 0,0 0 0 0 0,-1-1 0 0 0,1 1 0 0 0,0 0 0 0 0,0-1 0 0 0,0 1 0 0 0,0-1-1 0 0,0 1 1 0 0,0 0 0 0 0,0-1 0 0 0,0 1 0 0 0,0 0 0 0 0,1-1 0 0 0,-1 1 0 0 0,0 0-1 0 0,0-1 1 0 0,0 1 0 0 0,1-1 0 0 0,-1 1 0 0 0,0-1 0 0 0,1 1 0 0 0,-1 0 0 0 0,1-1 0 0 0,-1 1-1 0 0,1-1 1 0 0,-1 0 0 0 0,0 1 0 0 0,1-1 0 0 0,0 1 0 0 0,-1-1 0 0 0,1 0 0 0 0,-1 1-1 0 0,1-1 1 0 0,-1 0 0 0 0,2 1 0 0 0,18-12 97 0 0,-6-6 266 0 0,-14 13 11 0 0,-7 7 180 0 0,6-3-560 0 0,1 1 1 0 0,-1-1-1 0 0,1 0 1 0 0,-1 1-1 0 0,1-1 1 0 0,-1 1-1 0 0,1-1 1 0 0,-1 1 0 0 0,1-1-1 0 0,0 1 1 0 0,-1-1-1 0 0,1 1 1 0 0,0-1-1 0 0,-1 1 1 0 0,1 0-1 0 0,0-1 1 0 0,0 1-1 0 0,-1-1 1 0 0,1 1-1 0 0,0 0 1 0 0,0-1-1 0 0,0 1 1 0 0,0 0-1 0 0,0-1 1 0 0,0 1-1 0 0,0-1 1 0 0,0 1-1 0 0,0 0 1 0 0,0 0-1 0 0,2 0-6 0 0,0-1 24 0 0,0-1-1 0 0,0 1 1 0 0,0-1 0 0 0,0 1-1 0 0,0-1 1 0 0,0 0-1 0 0,0 0 1 0 0,-1 0-1 0 0,1 0 1 0 0,0 0 0 0 0,-1 0-1 0 0,1-1 1 0 0,-1 1-1 0 0,1 0 1 0 0,-1-1 0 0 0,1 1-1 0 0,-1-1 1 0 0,0 1-1 0 0,0-1 1 0 0,0 0 0 0 0,0 0-1 0 0,0 1 1 0 0,0-1-1 0 0,0 0 1 0 0,-1 0-1 0 0,1 0 1 0 0,-1 0 0 0 0,1 0-1 0 0,-1 0 1 0 0,0 0-1 0 0,0-3 1 0 0,0 3 61 0 0,-3-1 114 0 0,2 2-180 0 0,1 1 0 0 0,0 0 0 0 0,0-1 0 0 0,0 1-1 0 0,0 0 1 0 0,-1-1 0 0 0,1 1 0 0 0,0 0 0 0 0,0-1 0 0 0,0 1 0 0 0,-1 0 0 0 0,1-1 0 0 0,0 1 0 0 0,-1 0 0 0 0,1 0-1 0 0,0 0 1 0 0,-1-1 0 0 0,1 1 0 0 0,0 0 0 0 0,-1 0 0 0 0,1 0 0 0 0,0 0 0 0 0,-1-1 0 0 0,1 1 0 0 0,0 0 0 0 0,-1 0-1 0 0,1 0 1 0 0,-1 0 0 0 0,1 0 0 0 0,0 0 0 0 0,-1 0 0 0 0,1 0 0 0 0,-1 0 0 0 0,1 0 0 0 0,0 0 0 0 0,-1 0-1 0 0,1 1 1 0 0,0-1 0 0 0,-1 0 0 0 0,1 0 0 0 0,0 0 0 0 0,-1 0 0 0 0,1 1 0 0 0,0-1 0 0 0,-1 0 0 0 0,1 0 0 0 0,0 1-1 0 0,-1-1 1 0 0,1 0 0 0 0,0 0 0 0 0,0 1 0 0 0,0-1 0 0 0,-1 0 0 0 0,1 1 0 0 0,0-1 0 0 0,-3 4 92 0 0,1-1 1 0 0,0 1-1 0 0,0 0 0 0 0,1-1 1 0 0,-1 1-1 0 0,1 0 1 0 0,0 0-1 0 0,0 0 0 0 0,0 0 1 0 0,0 0-1 0 0,1 0 1 0 0,0 0-1 0 0,0 7 1 0 0,6 62 1128 0 0,0-17-640 0 0,-5 47 26 0 0,-1-35-404 0 0,1 35-59 0 0,-1-34-85 0 0,-5 32-12 0 0,-33 187 1 0 0,23-132-53 0 0,-1 17-9 0 0,10-109-149 0 0,5-63 148 0 0,4-19-64 0 0,21-284-19 0 0,-17 164 22 0 0,19-79-181 0 0,-26 215 222 0 0,6-5-72 0 0,1 0-24 0 0,1 25 70 0 0,0 36-27 0 0,-3 0 1 0 0,-1 1 0 0 0,-6 66 0 0 0,1-39-27 0 0,1-61 106 0 0,1-6 25 0 0,-1 0 1 0 0,0 0-1 0 0,-2 0 1 0 0,1 0-1 0 0,-6 17 1 0 0,7-31-41 0 0,0-1 13 0 0,0 1 1 0 0,0-1-1 0 0,0 0 0 0 0,0 1 1 0 0,0-1-1 0 0,-1 0 1 0 0,1 1-1 0 0,0-1 1 0 0,0 0-1 0 0,0 0 1 0 0,0 1-1 0 0,0-1 1 0 0,-1 0-1 0 0,1 0 1 0 0,0 1-1 0 0,0-1 0 0 0,0 0 1 0 0,-1 0-1 0 0,1 1 1 0 0,0-1-1 0 0,0 0 1 0 0,-1 0-1 0 0,1 0 1 0 0,0 0-1 0 0,0 0 1 0 0,-1 1-1 0 0,1-1 1 0 0,0 0-1 0 0,-1 0 0 0 0,1 0 1 0 0,-1 0-1 0 0,-1-3-1 0 0,1 1 0 0 0,-1-1 0 0 0,0 0 0 0 0,1 0-1 0 0,0 0 1 0 0,-1 0 0 0 0,1 0 0 0 0,0 0 0 0 0,1 0 0 0 0,-1 0-1 0 0,1 0 1 0 0,-1-1 0 0 0,1 1 0 0 0,0 0 0 0 0,0 0 0 0 0,1-6-1 0 0,-1-3-6 0 0,-1-75-43 0 0,1 53 16 0 0,1 31-9 0 0,-1 12-25 0 0,-6 237 39 0 0,9-228-71 0 0,0-41 280 0 0,-3 22-33 0 0,-11 21-82 0 0,5-9-78 0 0,6-23-16 0 0,11-104-608 0 0,-6-182 1 0 0,-5 53 231 0 0,2 211 332 0 0,11-59 0 0 0,-4 38 63 0 0,4-91 0 0 0,-7 85 0 0 0,-4 53 44 0 0,-1-1 1 0 0,0 1 0 0 0,0 0 0 0 0,-1 0-1 0 0,0 0 1 0 0,-1-1 0 0 0,1 1 0 0 0,-2 0 0 0 0,1 0-1 0 0,-4-11 1 0 0,3 14 54 0 0,-2-2 15 0 0,1 1-32 0 0,-3-2-16 0 0,-5-9-76 0 0,3 1-47 0 0,8 15 173 0 0,-2 2-93 0 0,1 0 0 0 0,-1 0 0 0 0,1 0 0 0 0,-1 0 0 0 0,1 1 0 0 0,-1-1 0 0 0,1 0 0 0 0,0 1 0 0 0,-1-1 0 0 0,1 1 0 0 0,0-1 0 0 0,0 1 0 0 0,0 0 0 0 0,0-1 0 0 0,1 1 0 0 0,-1 0 0 0 0,0 0 0 0 0,1 0 0 0 0,-1-1 0 0 0,1 1 0 0 0,-1 0 0 0 0,1 3 0 0 0,-13 65-104 0 0,9-45 100 0 0,-8 61-7 0 0,4 0 0 0 0,4 106 1 0 0,2-42 2 0 0,0-109-3 0 0,1 20 3 0 0,1-1-5 0 0,2 32-31 0 0,8 78-104 0 0,2 41-49 0 0,-12-209 169 0 0,0 0 0 0 0,0 1 0 0 0,0-1 1 0 0,0 0-1 0 0,1 1 0 0 0,-1-1 0 0 0,1 0 1 0 0,0 0-1 0 0,-1 1 0 0 0,1-1 0 0 0,2 4 1 0 0,-3-6 12 0 0,1 0 1 0 0,-1 0-1 0 0,0 0 1 0 0,0 0-1 0 0,0 0 0 0 0,0 0 1 0 0,1 0-1 0 0,-1 0 1 0 0,0 0-1 0 0,0 0 1 0 0,0 0-1 0 0,0 0 1 0 0,1 0-1 0 0,-1 0 0 0 0,0 0 1 0 0,0 0-1 0 0,0 0 1 0 0,0 0-1 0 0,1 0 1 0 0,-1 0-1 0 0,0 0 1 0 0,0 0-1 0 0,0-1 0 0 0,0 1 1 0 0,0 0-1 0 0,1 0 1 0 0,-1 0-1 0 0,0 0 1 0 0,0 0-1 0 0,0 0 1 0 0,0 0-1 0 0,0-1 0 0 0,0 1 1 0 0,0 0-1 0 0,0 0 1 0 0,1 0-1 0 0,-1 0 1 0 0,0 0-1 0 0,0-1 1 0 0,0 1-1 0 0,0 0 1 0 0,0 0-1 0 0,0 0 0 0 0,0 0 1 0 0,0-1-1 0 0,0 1 1 0 0,0 0-1 0 0,0 0 1 0 0,0 0-1 0 0,0 0 1 0 0,0-1-1 0 0,0 1 0 0 0,2-30-98 0 0,-4 11 228 0 0,1 19-128 0 0,1 0 0 0 0,0 0 0 0 0,0 0 0 0 0,-1 0 1 0 0,1 0-1 0 0,0-1 0 0 0,-1 1 0 0 0,1 0 0 0 0,0 0 0 0 0,0 0 0 0 0,-1 0 0 0 0,1 0 1 0 0,0 0-1 0 0,-1 0 0 0 0,1 0 0 0 0,0 0 0 0 0,0 0 0 0 0,-1 0 0 0 0,1 0 0 0 0,0 0 1 0 0,-1 0-1 0 0,1 0 0 0 0,0 0 0 0 0,0 1 0 0 0,-1-1 0 0 0,1 0 0 0 0,0 0 0 0 0,-1 0 1 0 0,1 0-1 0 0,0 1 0 0 0,0-1 0 0 0,0 0 0 0 0,-1 0 0 0 0,1 0 0 0 0,0 1 0 0 0,0-1 1 0 0,0 0-1 0 0,-1 0 0 0 0,1 1 0 0 0,0-1 0 0 0,0 0 0 0 0,0 0 0 0 0,0 1 0 0 0,0 0 1 0 0,-2 2 3 0 0,4 24-46 0 0,-2-27 42 0 0,0 1-1 0 0,0-1 1 0 0,0 1-1 0 0,1-1 0 0 0,-1 1 1 0 0,0-1-1 0 0,0 1 1 0 0,1-1-1 0 0,-1 1 0 0 0,0-1 1 0 0,1 1-1 0 0,-1-1 1 0 0,0 1-1 0 0,1-1 1 0 0,-1 0-1 0 0,1 1 0 0 0,-1-1 1 0 0,1 1-1 0 0,-1-1 1 0 0,0 0-1 0 0,1 0 0 0 0,-1 1 1 0 0,1-1-1 0 0,0 0 1 0 0,-1 0-1 0 0,1 0 1 0 0,-1 1-1 0 0,1-1 0 0 0,-1 0 1 0 0,2 0-1 0 0,15-23 1058 0 0,-13 18-3883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42.334"/>
    </inkml:context>
    <inkml:brush xml:id="br0">
      <inkml:brushProperty name="width" value="0.05" units="cm"/>
      <inkml:brushProperty name="height" value="0.05" units="cm"/>
      <inkml:brushProperty name="color" value="#FFFFFF"/>
    </inkml:brush>
  </inkml:definitions>
  <inkml:trace contextRef="#ctx0" brushRef="#br0">126 73 160 0 0,'1'-3'678'0'0,"0"-1"0"0"0,-1 1 0 0 0,1 0 1 0 0,-1 0-1 0 0,0 0 0 0 0,0 0 0 0 0,0-1 0 0 0,0 1 0 0 0,0 0 1 0 0,-1 0-1 0 0,0 0 0 0 0,1 0 0 0 0,-1 0 0 0 0,0 0 0 0 0,-1 0 1 0 0,1 0-1 0 0,0 0 0 0 0,-1 0 0 0 0,0 0 0 0 0,-2-3 0 0 0,3 6-330 0 0,1-1-315 0 0,0 1 0 0 0,-1 0-1 0 0,1 0 1 0 0,0-1-1 0 0,0 1 1 0 0,0 0 0 0 0,-1 0-1 0 0,1-1 1 0 0,0 1 0 0 0,0 0-1 0 0,-1 0 1 0 0,1 0-1 0 0,0-1 1 0 0,-1 1 0 0 0,1 0-1 0 0,0 0 1 0 0,0 0-1 0 0,-1 0 1 0 0,1 0 0 0 0,0 0-1 0 0,-1 0 1 0 0,1 0 0 0 0,0 0-1 0 0,-1 0 1 0 0,1 0-1 0 0,0 0 1 0 0,-1 0 0 0 0,1 0-1 0 0,0 0 1 0 0,-1 0-1 0 0,1 0 1 0 0,0 0 0 0 0,-1 0-1 0 0,1 0 1 0 0,0 0 0 0 0,-1 1-1 0 0,1-1 1 0 0,0 0-1 0 0,0 0 1 0 0,-1 0 0 0 0,1 1-1 0 0,0-1 1 0 0,0 0 0 0 0,-1 0-1 0 0,1 1 1 0 0,0-1-1 0 0,0 0 1 0 0,0 0 0 0 0,-1 1-1 0 0,-16 11 987 0 0,12-8-913 0 0,1 2 0 0 0,0-1 0 0 0,0 0 0 0 0,0 1 0 0 0,1 0 0 0 0,0 0 0 0 0,-3 7 0 0 0,5-11-81 0 0,0 0 0 0 0,0 1 1 0 0,0-1-1 0 0,0 0 1 0 0,1 1-1 0 0,-1-1 1 0 0,1 1-1 0 0,0-1 1 0 0,-1 1-1 0 0,1-1 1 0 0,0 1-1 0 0,1-1 1 0 0,-1 1-1 0 0,0-1 1 0 0,1 1-1 0 0,-1-1 0 0 0,1 0 1 0 0,0 1-1 0 0,0-1 1 0 0,0 0-1 0 0,0 1 1 0 0,0-1-1 0 0,2 3 1 0 0,-2-5-17 0 0,0 1 0 0 0,-1-1 0 0 0,1 1 0 0 0,0-1 0 0 0,0 1 0 0 0,0-1 0 0 0,0 0 0 0 0,0 1 0 0 0,0-1 0 0 0,0 0 0 0 0,0 0 0 0 0,0 1 0 0 0,0-1 0 0 0,-1 0 0 0 0,1 0 0 0 0,0 0 0 0 0,0 0 0 0 0,0 0 0 0 0,0-1 0 0 0,0 1 0 0 0,0 0 0 0 0,0 0 0 0 0,0-1 0 0 0,0 1 0 0 0,0 0 0 0 0,0-1 0 0 0,0 1 0 0 0,0-1 0 0 0,-1 1 0 0 0,1-1 0 0 0,0 0 0 0 0,0 1 0 0 0,-1-1 0 0 0,1 0 0 0 0,0 1 0 0 0,-1-1 0 0 0,1 0 0 0 0,-1 0 0 0 0,1 0 0 0 0,0-1 0 0 0,2-1 19 0 0,0-1 0 0 0,0 0 0 0 0,-1 0 0 0 0,1 0 0 0 0,-1 0 1 0 0,0 0-1 0 0,1-5 0 0 0,1-35 121 0 0,-4 42-147 0 0,0 1 0 0 0,0-1-1 0 0,0 1 1 0 0,0-1 0 0 0,-1 1-1 0 0,1-1 1 0 0,0 1 0 0 0,-1-1-1 0 0,1 1 1 0 0,-1-1 0 0 0,1 1-1 0 0,-1 0 1 0 0,0-1 0 0 0,1 1-1 0 0,-1 0 1 0 0,0-1 0 0 0,0 1-1 0 0,0 0 1 0 0,0 0 0 0 0,0 0-1 0 0,0 0 1 0 0,0 0 0 0 0,-1 0-1 0 0,1 0 1 0 0,0 0 0 0 0,-1 1-1 0 0,1-1 1 0 0,0 0 0 0 0,-1 1-1 0 0,-1-1 1 0 0,0 0-5 0 0,0 1 1 0 0,1 0-1 0 0,-1 1 0 0 0,0-1 0 0 0,0 0 1 0 0,1 1-1 0 0,-1-1 0 0 0,0 1 0 0 0,1 0 1 0 0,-1 0-1 0 0,0 0 0 0 0,1 0 0 0 0,-1 1 1 0 0,1-1-1 0 0,0 1 0 0 0,0-1 0 0 0,-1 1 0 0 0,1 0 1 0 0,-3 3-1 0 0,1-1-4 0 0,1 0 0 0 0,0 0-1 0 0,0 0 1 0 0,0 0 0 0 0,1 0 0 0 0,-1 1 0 0 0,1-1-1 0 0,-2 7 1 0 0,3-9 6 0 0,0 0 1 0 0,1 0-1 0 0,-1-1 0 0 0,1 1 0 0 0,-1 0 1 0 0,1 0-1 0 0,0 1 0 0 0,0-1 0 0 0,0 0 1 0 0,0 0-1 0 0,0 0 0 0 0,0 0 0 0 0,0 0 1 0 0,1 0-1 0 0,-1 0 0 0 0,1 0 0 0 0,0 0 1 0 0,-1-1-1 0 0,1 1 0 0 0,0 0 0 0 0,0 0 1 0 0,0 0-1 0 0,0-1 0 0 0,1 1 0 0 0,-1 0 1 0 0,0-1-1 0 0,1 1 0 0 0,-1-1 0 0 0,3 2 1 0 0,-2-2 14 0 0,0-1 0 0 0,0 1 0 0 0,0 0 1 0 0,0-1-1 0 0,0 1 0 0 0,0-1 0 0 0,0 0 1 0 0,0 1-1 0 0,1-1 0 0 0,-1 0 0 0 0,0-1 1 0 0,0 1-1 0 0,0 0 0 0 0,0-1 0 0 0,0 1 1 0 0,1-1-1 0 0,-1 1 0 0 0,0-1 1 0 0,0 0-1 0 0,0 0 0 0 0,-1 0 0 0 0,1 0 1 0 0,0 0-1 0 0,0-1 0 0 0,0 1 0 0 0,-1 0 1 0 0,3-3-1 0 0,-2 1 15 0 0,-1 0-1 0 0,1 0 1 0 0,-1 0 0 0 0,0 0-1 0 0,1-1 1 0 0,-1 1 0 0 0,-1 0-1 0 0,1-1 1 0 0,0 1 0 0 0,-1-1 0 0 0,0 1-1 0 0,0-1 1 0 0,0 1 0 0 0,0-1-1 0 0,0 1 1 0 0,-1 0 0 0 0,0-5 0 0 0,1 7 26 0 0,-2 2-9 0 0,1 0-1 0 0,0 0 1 0 0,-1 0 0 0 0,1 0 0 0 0,0 1 0 0 0,0-1 0 0 0,0 0-1 0 0,0 0 1 0 0,0 1 0 0 0,1-1 0 0 0,-1 1 0 0 0,0-1-1 0 0,0 1 1 0 0,1-1 0 0 0,-1 1 0 0 0,1-1 0 0 0,0 1-1 0 0,-1-1 1 0 0,1 1 0 0 0,0 0 0 0 0,0-1 0 0 0,0 1-1 0 0,0-1 1 0 0,0 1 0 0 0,1 3 0 0 0,-2 3 163 0 0,2 0 0 0 0,-1 0 0 0 0,1 0 1 0 0,3 16-1 0 0,-4-23-200 0 0,1-1 0 0 0,-1 0 0 0 0,1 1 0 0 0,-1-1 0 0 0,0 1 0 0 0,1-1 1 0 0,-1 0-1 0 0,1 0 0 0 0,-1 1 0 0 0,1-1 0 0 0,-1 0 0 0 0,1 0 0 0 0,-1 1 0 0 0,1-1 0 0 0,-1 0 1 0 0,1 0-1 0 0,-1 0 0 0 0,1 0 0 0 0,-1 0 0 0 0,1 0 0 0 0,0 0 0 0 0,-1 0 0 0 0,1 0 0 0 0,-1 0 1 0 0,1 0-1 0 0,-1 0 0 0 0,1-1 0 0 0,-1 1 0 0 0,1 0 0 0 0,-1 0 0 0 0,1 0 0 0 0,-1-1 0 0 0,1 1 1 0 0,-1 0-1 0 0,1-1 0 0 0,-1 1 0 0 0,0 0 0 0 0,1-1 0 0 0,-1 1 0 0 0,1 0 0 0 0,-1-2 0 0 0,20-13 159 0 0,-18 12-149 0 0,1 0 0 0 0,-1-1 0 0 0,0 1 0 0 0,1 0 0 0 0,-1-1 0 0 0,0 1 0 0 0,-1-1 0 0 0,1 1 0 0 0,-1-1 0 0 0,0 0 0 0 0,0 0 0 0 0,0 0 0 0 0,0 1 0 0 0,0-1 0 0 0,-1 0 0 0 0,0 0 0 0 0,0 0 0 0 0,0 0 0 0 0,0 0 0 0 0,-1 0 0 0 0,0 0 0 0 0,-1-4 0 0 0,2 7-9 0 0,-2 1 4 0 0,0 1 0 0 0,1 0 0 0 0,-1 0 1 0 0,0-1-1 0 0,1 1 0 0 0,-1 0 0 0 0,1 0 1 0 0,-1 1-1 0 0,1-1 0 0 0,0 0 0 0 0,-1 0 1 0 0,1 1-1 0 0,0-1 0 0 0,0 1 0 0 0,0-1 1 0 0,0 1-1 0 0,0-1 0 0 0,0 1 1 0 0,0 0-1 0 0,0-1 0 0 0,1 1 0 0 0,-2 3 1 0 0,-10 41 587 0 0,12-45-578 0 0,0 0 0 0 0,-1 1 1 0 0,1-1-1 0 0,0 0 0 0 0,0 1 0 0 0,0-1 0 0 0,0 0 0 0 0,0 1 0 0 0,0-1 0 0 0,0 1 0 0 0,0-1 1 0 0,1 0-1 0 0,-1 1 0 0 0,1-1 0 0 0,-1 0 0 0 0,1 0 0 0 0,-1 1 0 0 0,1-1 0 0 0,-1 0 0 0 0,1 0 1 0 0,0 0-1 0 0,1 1 0 0 0,-1-1-11 0 0,-1-1 0 0 0,1 0 0 0 0,0 0 0 0 0,0 0 0 0 0,0 0 0 0 0,0 0 0 0 0,0 0 0 0 0,0 0 0 0 0,0 0 0 0 0,-1 0 0 0 0,1 0 0 0 0,0-1 0 0 0,0 1 0 0 0,0 0 0 0 0,0-1 0 0 0,0 1 0 0 0,-1 0 0 0 0,1-1 0 0 0,0 1 0 0 0,0-1 0 0 0,-1 1 0 0 0,1-1 0 0 0,0 0 0 0 0,0 0 0 0 0,2-2-10 0 0,0 1 1 0 0,0-1 0 0 0,0 0 0 0 0,-1 0 0 0 0,1-1-1 0 0,-1 1 1 0 0,0 0 0 0 0,0-1 0 0 0,0 1 0 0 0,0-1-1 0 0,-1 0 1 0 0,0 0 0 0 0,1 0 0 0 0,-1 1 0 0 0,0-6-1 0 0,0 8-5 0 0,-1 0 1 0 0,0 1-1 0 0,0-1 0 0 0,0 0 0 0 0,0 1 0 0 0,0-1 0 0 0,0 0 0 0 0,0 1 0 0 0,0-1 0 0 0,0 0 0 0 0,0 1 1 0 0,0-1-1 0 0,-1 1 0 0 0,1-1 0 0 0,0 0 0 0 0,0 1 0 0 0,-1-1 0 0 0,1 1 0 0 0,0-1 0 0 0,-1 0 1 0 0,1 1-1 0 0,0-1 0 0 0,-1 1 0 0 0,1-1 0 0 0,-1 1 0 0 0,1 0 0 0 0,-1-1 0 0 0,0 0 0 0 0,-14 10-43 0 0,-10 28 122 0 0,19-21 13 0 0,0 1 1 0 0,2 1-1 0 0,0-1 1 0 0,1 0-1 0 0,0 1 0 0 0,0 22 1 0 0,3-30-58 0 0,0 1 0 0 0,0 0 0 0 0,1-1 0 0 0,1 0 0 0 0,-1 1 0 0 0,2-1 0 0 0,-1 0 0 0 0,2 0 0 0 0,-1 0 0 0 0,1 0 0 0 0,10 18 0 0 0,-13-27-39 0 0,-1 0 0 0 0,1-1 0 0 0,-1 1-1 0 0,1 0 1 0 0,-1 0 0 0 0,1 0 0 0 0,0-1-1 0 0,-1 1 1 0 0,1 0 0 0 0,0-1-1 0 0,0 1 1 0 0,-1 0 0 0 0,1-1 0 0 0,0 1-1 0 0,0-1 1 0 0,0 1 0 0 0,0-1 0 0 0,0 0-1 0 0,0 1 1 0 0,0-1 0 0 0,-1 0-1 0 0,1 0 1 0 0,0 0 0 0 0,0 1 0 0 0,0-1-1 0 0,0 0 1 0 0,0 0 0 0 0,0 0 0 0 0,0-1-1 0 0,0 1 1 0 0,0 0 0 0 0,0 0-1 0 0,0 0 1 0 0,0-1 0 0 0,0 1 0 0 0,0 0-1 0 0,0-1 1 0 0,0 1 0 0 0,0-1 0 0 0,-1 1-1 0 0,1-1 1 0 0,0 0 0 0 0,0 1 0 0 0,-1-1-1 0 0,1 0 1 0 0,0 1 0 0 0,-1-1-1 0 0,1 0 1 0 0,-1 0 0 0 0,1 0 0 0 0,-1 0-1 0 0,1-1 1 0 0,1 0-16 0 0,0-1 1 0 0,0 0-1 0 0,-1 0 0 0 0,0 0 0 0 0,1 0 1 0 0,-1 0-1 0 0,0 0 0 0 0,0 0 0 0 0,-1-1 0 0 0,1 1 1 0 0,-1 0-1 0 0,0 0 0 0 0,1-1 0 0 0,-2-5 1 0 0,1 9 19 0 0,0-1 1 0 0,0 1 0 0 0,0-1 0 0 0,0 1-1 0 0,0 0 1 0 0,0-1 0 0 0,0 1 0 0 0,-1 0-1 0 0,1-1 1 0 0,0 1 0 0 0,0-1-1 0 0,0 1 1 0 0,-1 0 0 0 0,1-1 0 0 0,0 1-1 0 0,0 0 1 0 0,-1 0 0 0 0,1-1 0 0 0,0 1-1 0 0,0 0 1 0 0,-1 0 0 0 0,1-1-1 0 0,0 1 1 0 0,-1 0 0 0 0,1 0 0 0 0,0 0-1 0 0,-1-1 1 0 0,1 1 0 0 0,-1 0 0 0 0,1 0-1 0 0,0 0 1 0 0,-1 0 0 0 0,1 0-1 0 0,-1 0 1 0 0,1 0 0 0 0,-1 0 0 0 0,-12 10-86 0 0,-5 18-33 0 0,6 6 214 0 0,2 0-1 0 0,1 1 1 0 0,2 1 0 0 0,-4 68 0 0 0,5-50-44 0 0,15-152-270 0 0,-8-5 25 0 0,-1 102 198 0 0,-3 26 16 0 0,-8 74 92 0 0,5 146 1 0 0,6-214-111 0 0,1-11-68 0 0,3-38 18 0 0,3-42 5 0 0,-6-34 48 0 0,-1 57-15 0 0,-1 34-11 0 0,0 15-17 0 0,-5 106 34 0 0,-10 293-137 0 0,22-339-1060 0 0,7-119 1039 0 0,11-310-183 0 0,-24 429 352 0 0,-11 349 45 0 0,10-408-149 0 0,2-15 32 0 0,2-30 6 0 0,2-53 72 0 0,-13 172 345 0 0,-6 70-265 0 0,14-156-86 0 0,18-3-57 0 0,-8-4 76 0 0,-17 20 3 0 0,-20 21-4 0 0,-28 10-70 0 0,54-45 20 0 0,9-3 32 0 0,-1-1-1 0 0,0 0 1 0 0,0 0-1 0 0,0 0 1 0 0,0-1-1 0 0,7-8 1 0 0,-2 1 30 0 0,-1 0-1 0 0,-1-1 1 0 0,0 0 0 0 0,-1-1 0 0 0,13-26-1 0 0,-19 35-25 0 0,-1-1-1 0 0,1 1 1 0 0,-1 0-1 0 0,0-1 1 0 0,-1 0-1 0 0,0 1 1 0 0,0-1-1 0 0,0 0 1 0 0,0 0-1 0 0,-1 1 1 0 0,0-1-1 0 0,0 0 1 0 0,0 0-1 0 0,-1 0 1 0 0,0 0 0 0 0,0 1-1 0 0,-1-1 1 0 0,1 1-1 0 0,-4-9 1 0 0,4 14-12 0 0,1-1 1 0 0,0 0 0 0 0,-1 1 0 0 0,1-1-1 0 0,0 1 1 0 0,-1-1 0 0 0,1 1 0 0 0,-1-1 0 0 0,1 1-1 0 0,-1-1 1 0 0,1 1 0 0 0,-1 0 0 0 0,1-1 0 0 0,-1 1-1 0 0,1-1 1 0 0,-1 1 0 0 0,0 0 0 0 0,1 0-1 0 0,-1-1 1 0 0,0 1 0 0 0,1 0 0 0 0,-1 0 0 0 0,0 0-1 0 0,1 0 1 0 0,-1 0 0 0 0,0 0 0 0 0,1 0-1 0 0,-1 0 1 0 0,0 0 0 0 0,0 0 0 0 0,-20 13-26 0 0,-9 27-30 0 0,25-27 49 0 0,0-1 1 0 0,1 1-1 0 0,1 0 0 0 0,0 0 0 0 0,1 0 1 0 0,-1 21-1 0 0,2-28 2 0 0,1 0 1 0 0,0 0 0 0 0,0 0-1 0 0,0 1 1 0 0,1-1 0 0 0,0 0-1 0 0,1 0 1 0 0,-1 0 0 0 0,1 0-1 0 0,0-1 1 0 0,0 1 0 0 0,1 0-1 0 0,0-1 1 0 0,0 1 0 0 0,0-1-1 0 0,6 6 1 0 0,-9-10 7 0 0,1 0 0 0 0,0 0 0 0 0,-1-1 0 0 0,1 1 0 0 0,0 0 1 0 0,0-1-1 0 0,-1 1 0 0 0,1-1 0 0 0,0 1 0 0 0,0-1 0 0 0,0 1 0 0 0,0-1 0 0 0,0 1 0 0 0,0-1 0 0 0,0 0 1 0 0,0 0-1 0 0,0 1 0 0 0,0-1 0 0 0,1 0 0 0 0,7-11 58 0 0,-5-26 98 0 0,-4 35-143 0 0,0 1-13 0 0,-1 1-1 0 0,1 0 0 0 0,0 0 1 0 0,-1 0-1 0 0,1 0 0 0 0,0 0 1 0 0,-1 0-1 0 0,1 0 0 0 0,0 0 0 0 0,-1 0 1 0 0,1 0-1 0 0,-1 0 0 0 0,1 0 1 0 0,0 0-1 0 0,-1 0 0 0 0,1 0 1 0 0,0 0-1 0 0,-1 0 0 0 0,1 0 1 0 0,0 0-1 0 0,-1 0 0 0 0,1 1 1 0 0,0-1-1 0 0,-1 0 0 0 0,1 0 1 0 0,0 0-1 0 0,-1 1 0 0 0,1-1 1 0 0,0 0-1 0 0,0 0 0 0 0,-1 1 1 0 0,1-1-1 0 0,0 0 0 0 0,0 1 1 0 0,0-1-1 0 0,-1 0 0 0 0,1 1 1 0 0,0 0-1 0 0,-15 12-30 0 0,15-13 28 0 0,-4 7-18 0 0,0 1 0 0 0,1-1-1 0 0,-1 0 1 0 0,2 1 0 0 0,-1-1 0 0 0,1 1-1 0 0,0 0 1 0 0,1 0 0 0 0,-1 0-1 0 0,2 0 1 0 0,-1 0 0 0 0,1 0-1 0 0,0 0 1 0 0,3 15 0 0 0,-3-22 20 0 0,0-1 1 0 0,0 1-1 0 0,0 0 1 0 0,0 0-1 0 0,0-1 1 0 0,0 1-1 0 0,0 0 0 0 0,0 0 1 0 0,1-1-1 0 0,-1 1 1 0 0,0 0-1 0 0,1 0 1 0 0,-1-1-1 0 0,0 1 1 0 0,1 0-1 0 0,-1-1 0 0 0,1 1 1 0 0,-1-1-1 0 0,1 1 1 0 0,-1 0-1 0 0,1-1 1 0 0,-1 1-1 0 0,1-1 0 0 0,0 1 1 0 0,-1-1-1 0 0,1 0 1 0 0,0 1-1 0 0,-1-1 1 0 0,1 0-1 0 0,0 1 1 0 0,-1-1-1 0 0,1 0 0 0 0,0 0 1 0 0,0 0-1 0 0,-1 1 1 0 0,1-1-1 0 0,0 0 1 0 0,0 0-1 0 0,0 0 1 0 0,-1 0-1 0 0,1 0 0 0 0,0-1 1 0 0,0 1-1 0 0,-1 0 1 0 0,1 0-1 0 0,0 0 1 0 0,0-1-1 0 0,-1 1 1 0 0,1 0-1 0 0,0-1 0 0 0,-1 1 1 0 0,1-1-1 0 0,0 1 1 0 0,-1-1-1 0 0,1 1 1 0 0,-1-1-1 0 0,1 1 1 0 0,-1-1-1 0 0,1 1 0 0 0,-1-1 1 0 0,1 0-1 0 0,25-35 181 0 0,-25 34-109 0 0,-6 11-100 0 0,-2 31-67 0 0,7-38 86 0 0,0 14 446 0 0,5-232-239 0 0,-2-94-48 0 0,6-2-14 0 0,0 26 82 0 0,-22 667-359 0 0,11-373-346 0 0,-1-10 157 0 0,-4-22 15 0 0,-9-46 207 0 0,15 62 40 0 0,-17-83-174 0 0,-9-134 0 0 0,26 189 331 0 0,0 0 0 0 0,2 0 0 0 0,2-1 0 0 0,2 1 0 0 0,1 1-1 0 0,19-64 1 0 0,-25 98-71 0 0,0-1-1 0 0,1 1 1 0 0,-1 0-1 0 0,1-1 0 0 0,-1 1 1 0 0,1 0-1 0 0,-1-1 1 0 0,1 1-1 0 0,0 0 1 0 0,0 0-1 0 0,-1-1 1 0 0,1 1-1 0 0,0 0 1 0 0,0 0-1 0 0,0 0 0 0 0,0 0 1 0 0,1 0-1 0 0,-1 0 1 0 0,0 1-1 0 0,0-1 1 0 0,0 0-1 0 0,2 0 1 0 0,-2 1-4 0 0,0 0 0 0 0,1 0 1 0 0,-1 1-1 0 0,0-1 0 0 0,0 0 1 0 0,0 1-1 0 0,0-1 1 0 0,0 0-1 0 0,0 1 0 0 0,0 0 1 0 0,0-1-1 0 0,0 1 0 0 0,-1-1 1 0 0,1 1-1 0 0,0 0 0 0 0,0 0 1 0 0,0-1-1 0 0,-1 1 1 0 0,1 0-1 0 0,0 0 0 0 0,0 1 1 0 0,3 4 22 0 0,-1-1-1 0 0,0 1 1 0 0,0 0 0 0 0,-1 0 0 0 0,1 0 0 0 0,-1 0 0 0 0,-1 0 0 0 0,3 11 0 0 0,-4-7-4 0 0,0 0 0 0 0,0 0 0 0 0,-1-1 0 0 0,0 1 0 0 0,-1 0 0 0 0,-3 13 0 0 0,5-23-40 0 0,0 1 1 0 0,-1-1-1 0 0,1 1 0 0 0,0-1 0 0 0,0 1 0 0 0,-1-1 0 0 0,1 1 0 0 0,0-1 0 0 0,-1 1 0 0 0,1-1 0 0 0,-1 1 0 0 0,1-1 1 0 0,0 0-1 0 0,-1 1 0 0 0,1-1 0 0 0,-1 0 0 0 0,1 1 0 0 0,-1-1 0 0 0,1 0 0 0 0,-1 1 0 0 0,0-1 0 0 0,1 0 0 0 0,-1 0 0 0 0,1 0 1 0 0,-1 0-1 0 0,1 0 0 0 0,-1 1 0 0 0,0-1 0 0 0,1 0 0 0 0,-1 0 0 0 0,1 0 0 0 0,-1-1 0 0 0,1 1 0 0 0,-1 0 0 0 0,0 0 1 0 0,1 0-1 0 0,-1 0 0 0 0,1 0 0 0 0,-1-1 0 0 0,1 1 0 0 0,-1 0 0 0 0,1 0 0 0 0,-1-1 0 0 0,1 1 0 0 0,-1-1 0 0 0,1 1 1 0 0,-1 0-1 0 0,1-1 0 0 0,-1 1 0 0 0,1-1 0 0 0,0 1 0 0 0,-1-1 0 0 0,1 1 0 0 0,-1-1 0 0 0,-20-25-129 0 0,15 15 82 0 0,0-1 0 0 0,0 0-1 0 0,1-1 1 0 0,1 1 0 0 0,0-1 0 0 0,1 0-1 0 0,0 0 1 0 0,1 0 0 0 0,1 0-1 0 0,0-1 1 0 0,0 1 0 0 0,1 0-1 0 0,1 0 1 0 0,1-1 0 0 0,2-14 0 0 0,-4 27 62 0 0,0 1 1 0 0,0-1 0 0 0,0 0 0 0 0,0 1 0 0 0,1-1-1 0 0,-1 0 1 0 0,0 1 0 0 0,0-1 0 0 0,0 0 0 0 0,1 1 0 0 0,-1-1-1 0 0,0 1 1 0 0,0-1 0 0 0,1 0 0 0 0,-1 1 0 0 0,1-1-1 0 0,-1 1 1 0 0,1-1 0 0 0,-1 1 0 0 0,1-1 0 0 0,-1 1-1 0 0,1-1 1 0 0,-1 1 0 0 0,1 0 0 0 0,-1-1 0 0 0,1 1 0 0 0,0 0-1 0 0,-1-1 1 0 0,2 1 0 0 0,10 14 163 0 0,-10-10-130 0 0,0 1 0 0 0,0 0 0 0 0,-1 0 0 0 0,1 0-1 0 0,-1-1 1 0 0,0 1 0 0 0,-1 0 0 0 0,1 6 0 0 0,-1-10-50 0 0,0-1 1 0 0,1 0-1 0 0,-1 1 1 0 0,0-1-1 0 0,0 0 1 0 0,0 1-1 0 0,0-1 0 0 0,0 0 1 0 0,0 1-1 0 0,0-1 1 0 0,0 1-1 0 0,0-1 1 0 0,0 0-1 0 0,0 1 1 0 0,0-1-1 0 0,0 0 0 0 0,-1 1 1 0 0,1-1-1 0 0,0 0 1 0 0,0 1-1 0 0,0-1 1 0 0,0 0-1 0 0,-1 1 0 0 0,1-1 1 0 0,0 0-1 0 0,0 0 1 0 0,0 1-1 0 0,-1-1 1 0 0,1 0-1 0 0,0 0 0 0 0,0 1 1 0 0,-1-1-1 0 0,1 0 1 0 0,0 0-1 0 0,-1 0 1 0 0,1 0-1 0 0,0 1 1 0 0,-1-1-1 0 0,1 0 0 0 0,0 0 1 0 0,-1 0-1 0 0,1 0 1 0 0,-9-15-248 0 0,-3-29-127 0 0,12 42 370 0 0,0-39-270 0 0,0 39 284 0 0,0 0 1 0 0,0 1-1 0 0,1-1 1 0 0,-1 0-1 0 0,0 0 1 0 0,1 1-1 0 0,-1-1 1 0 0,1 0-1 0 0,-1 0 1 0 0,1 1-1 0 0,0-1 1 0 0,0 1-1 0 0,-1-1 1 0 0,1 1-1 0 0,0-1 1 0 0,1 1-1 0 0,-1-1 1 0 0,0 1-1 0 0,2-2 1 0 0,-2 3 126 0 0,-1 0-116 0 0,1 1 0 0 0,0-1 0 0 0,0 1 0 0 0,0-1 0 0 0,0 1 0 0 0,-1-1 0 0 0,1 1 0 0 0,0-1 0 0 0,0 1 0 0 0,-1 0 0 0 0,1-1 0 0 0,0 1 0 0 0,-1 0 0 0 0,1 0 0 0 0,-1-1 0 0 0,1 1 0 0 0,-1 0 0 0 0,1 0 0 0 0,-1 0 0 0 0,0 0 1 0 0,0 0-1 0 0,1 0 0 0 0,-1 0 0 0 0,0 0 0 0 0,0-1 0 0 0,0 1 0 0 0,0 0 0 0 0,0 0 0 0 0,0 0 0 0 0,0 1 0 0 0,0 39 146 0 0,0-32-129 0 0,-14 248 151 0 0,1 40-72 0 0,39 101-82 0 0,-24-377-17 0 0,3 28-100 0 0,-2 0 1 0 0,-5 96-1 0 0,-3-107 70 0 0,-16 208-125 0 0,25-145 187 0 0,-4-100-20 0 0,-18 35 146 0 0,-14-11 116 0 0,31-25-311 0 0,1 1 4 0 0,0-1 23 0 0,0 1 0 0 0,0-1 0 0 0,0 1 0 0 0,1-1 1 0 0,-1 1-1 0 0,0-1 0 0 0,0 1 0 0 0,0-1 1 0 0,1 0-1 0 0,-1 1 0 0 0,0-1 0 0 0,0 1 1 0 0,1-1-1 0 0,-1 0 0 0 0,0 1 0 0 0,1-1 1 0 0,-1 0-1 0 0,1 1 0 0 0,-1-1 0 0 0,0 0 0 0 0,1 1 1 0 0,-1-1-1 0 0,1 0 0 0 0,-1 0 0 0 0,1 0 1 0 0,-1 1-1 0 0,1-1 0 0 0,-1 0 0 0 0,1 0 1 0 0,-1 0-1 0 0,1 0 0 0 0,-1 0 0 0 0,1 0 1 0 0,-1 0-1 0 0,1 0 0 0 0,-1 0 0 0 0,1 0 0 0 0,-1 0 1 0 0,1 0-1 0 0,-1 0 0 0 0,1-1 0 0 0,2 1 11 0 0,-2 0-1 0 0,41-11 583 0 0,-42 11-476 0 0,0-1-110 0 0,0 0 1 0 0,0 0 0 0 0,-1 0 0 0 0,1 0 0 0 0,0 0-1 0 0,-1 0 1 0 0,1 1 0 0 0,0-1 0 0 0,-1 0-1 0 0,1 0 1 0 0,-1 0 0 0 0,1 1 0 0 0,-1-1-1 0 0,0 0 1 0 0,1 1 0 0 0,-1-1 0 0 0,0 0 0 0 0,0 1-1 0 0,1-1 1 0 0,-1 1 0 0 0,0-1 0 0 0,0 1-1 0 0,0 0 1 0 0,0-1 0 0 0,-1 1 0 0 0,2-1-17 0 0,-1 1 0 0 0,0 0 0 0 0,1 0 0 0 0,-1-1 0 0 0,0 1 0 0 0,1 0 0 0 0,-1-1 0 0 0,0 1 0 0 0,1-1 0 0 0,-1 1 0 0 0,1-1 0 0 0,-1 1 0 0 0,1-1 0 0 0,-1 1 1 0 0,1-1-1 0 0,-1 1 0 0 0,1-1 0 0 0,-1 0 0 0 0,1 1 0 0 0,0-1 0 0 0,-1 0 0 0 0,1 1 0 0 0,0-2 0 0 0,0 0 9 0 0,1 0-1 0 0,-1 0 1 0 0,1 0 0 0 0,-1 1-1 0 0,1-1 1 0 0,0 0-1 0 0,0 0 1 0 0,0 1 0 0 0,0-1-1 0 0,0 0 1 0 0,0 1 0 0 0,1-1-1 0 0,-1 1 1 0 0,0-1 0 0 0,1 1-1 0 0,-1 0 1 0 0,3-2-1 0 0,26-17 392 0 0,-29 19-172 0 0,0 26 94 0 0,-2-24-286 0 0,-9 4-155 0 0,7-5 32 0 0,11-6 51 0 0,-5 2-791 0 0,-1 1-1 0 0,1-1 0 0 0,-1 0 0 0 0,0 0 0 0 0,-1 0 0 0 0,1 0 1 0 0,-1 0-1 0 0,1-1 0 0 0,-1 1 0 0 0,-1 0 0 0 0,1-1 0 0 0,0-6 1 0 0,-1 10 611 0 0,1-9-2476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8:43.489"/>
    </inkml:context>
    <inkml:brush xml:id="br0">
      <inkml:brushProperty name="width" value="0.05" units="cm"/>
      <inkml:brushProperty name="height" value="0.05" units="cm"/>
      <inkml:brushProperty name="color" value="#FFFFFF"/>
    </inkml:brush>
  </inkml:definitions>
  <inkml:trace contextRef="#ctx0" brushRef="#br0">54 1469 64 0 0,'-35'36'18105'0'0,"43"-35"-16677"0"0,-8-2-1391 0 0,1 1-1 0 0,0 0 1 0 0,0-1-1 0 0,0 1 1 0 0,0 0 0 0 0,0-1-1 0 0,0 1 1 0 0,-1-1-1 0 0,1 0 1 0 0,0 1-1 0 0,0-1 1 0 0,-1 1-1 0 0,1-1 1 0 0,0 0-1 0 0,-1 0 1 0 0,1 1 0 0 0,-1-1-1 0 0,1 0 1 0 0,-1 0-1 0 0,1 0 1 0 0,-1 0-1 0 0,1 0 1 0 0,-1 1-1 0 0,0-1 1 0 0,0 0-1 0 0,0 0 1 0 0,1-2 0 0 0,2-59 241 0 0,-3 0 0 0 0,-12-100 0 0 0,4 66-191 0 0,1 11 14 0 0,-12-536 820 0 0,21 577-559 0 0,20-247 1989 0 0,-21 279-2321 0 0,4-18-1368 0 0,3 11-7739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08.938"/>
    </inkml:context>
    <inkml:brush xml:id="br0">
      <inkml:brushProperty name="width" value="0.05" units="cm"/>
      <inkml:brushProperty name="height" value="0.05" units="cm"/>
      <inkml:brushProperty name="color" value="#FFFFFF"/>
    </inkml:brush>
  </inkml:definitions>
  <inkml:trace contextRef="#ctx0" brushRef="#br0">36 63 116 0 0,'-3'-4'5074'0'0,"-9"-13"-1706"0"0,12 12-3129 0 0,-4-13 2815 0 0,4 18-3025 0 0,0 0 0 0 0,0-1 0 0 0,-1 1 0 0 0,1 0 0 0 0,0 0 0 0 0,0-1 0 0 0,0 1 0 0 0,0 0 0 0 0,-1 0 0 0 0,1 0 0 0 0,0 0 0 0 0,0-1 0 0 0,-1 1 0 0 0,1 0 0 0 0,0 0 0 0 0,0 0 0 0 0,-1 0 0 0 0,1 0 0 0 0,0 0 0 0 0,0-1 0 0 0,-1 1 0 0 0,1 0 0 0 0,0 0 0 0 0,0 0 0 0 0,-1 0 0 0 0,1 0 0 0 0,0 0 0 0 0,0 0 0 0 0,-1 0 0 0 0,1 0 0 0 0,0 0 0 0 0,0 1 0 0 0,-1-1 0 0 0,1 0 0 0 0,0 0 0 0 0,-1 0 0 0 0,1 0-1 0 0,0 0 1 0 0,0 0 0 0 0,0 0 0 0 0,-1 1 0 0 0,1-1 0 0 0,0 0 0 0 0,0 0 0 0 0,0 0 0 0 0,-1 1 0 0 0,1-1 0 0 0,0 0 0 0 0,-2 2 1235 0 0,-2-1-2082 0 0,6-4 399 0 0,1-5 229 0 0,4 2-4217 0 0,-1 2 2915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9:06.976"/>
    </inkml:context>
    <inkml:brush xml:id="br0">
      <inkml:brushProperty name="width" value="0.05" units="cm"/>
      <inkml:brushProperty name="height" value="0.05" units="cm"/>
      <inkml:brushProperty name="color" value="#FFFFFF"/>
    </inkml:brush>
  </inkml:definitions>
  <inkml:trace contextRef="#ctx0" brushRef="#br0">26 28 112 0 0,'0'0'2366'0'0,"-26"5"11934"0"0,117-20-8981 0 0,-90 15-5302 0 0,-1 1 0 0 0,0-1 0 0 0,1 0 0 0 0,-1 0 0 0 0,0 0 0 0 0,1 0 0 0 0,-1 0 0 0 0,0 0-1 0 0,1 0 1 0 0,-1 0 0 0 0,1 0 0 0 0,-1 0 0 0 0,0 0 0 0 0,1-1 0 0 0,-1 1 0 0 0,0 0 0 0 0,1 0 0 0 0,-1 0-1 0 0,0 0 1 0 0,1 0 0 0 0,-1-1 0 0 0,0 1 0 0 0,0 0 0 0 0,1 0 0 0 0,-1 0 0 0 0,0-1 0 0 0,1 1 0 0 0,-1 0 0 0 0,0-1-1 0 0,0 1 1 0 0,0 0 0 0 0,1-1 0 0 0,-1 1 0 0 0,0 0 0 0 0,0 0 0 0 0,0-1 0 0 0,0 1 0 0 0,0-1 0 0 0,0 1-1 0 0,1-1 1 0 0,-11-3 577 0 0,7 3-472 0 0,-25 2 1088 0 0,69 3-149 0 0,-60-14-1791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4T13:19:08.112"/>
    </inkml:context>
    <inkml:brush xml:id="br0">
      <inkml:brushProperty name="width" value="0.05" units="cm"/>
      <inkml:brushProperty name="height" value="0.05" units="cm"/>
      <inkml:brushProperty name="color" value="#FFFFFF"/>
    </inkml:brush>
  </inkml:definitions>
  <inkml:trace contextRef="#ctx0" brushRef="#br0">87 2 316 0 0,'-3'0'435'0'0,"1"0"0"0"0,-1-1 0 0 0,0 1 0 0 0,1 1-1 0 0,-1-1 1 0 0,0 0 0 0 0,0 1 0 0 0,1-1 0 0 0,-1 1 0 0 0,1 0 0 0 0,-1 0 0 0 0,0 0-1 0 0,1 0 1 0 0,0 0 0 0 0,-1 0 0 0 0,1 1 0 0 0,0-1 0 0 0,-1 1 0 0 0,1 0 0 0 0,0-1-1 0 0,0 1 1 0 0,0 0 0 0 0,-1 3 0 0 0,0-1-110 0 0,0-1-1 0 0,0 1 1 0 0,1 0 0 0 0,0 0 0 0 0,-1 0-1 0 0,1 0 1 0 0,1 0 0 0 0,-1 0-1 0 0,1 1 1 0 0,0-1 0 0 0,0 0-1 0 0,0 1 1 0 0,0 6 0 0 0,0-11-263 0 0,1 1 1 0 0,0 0-1 0 0,0-1 1 0 0,0 1-1 0 0,0 0 1 0 0,0-1-1 0 0,0 1 1 0 0,0 0-1 0 0,1-1 0 0 0,-1 1 1 0 0,0-1-1 0 0,0 1 1 0 0,0 0-1 0 0,1-1 1 0 0,-1 1-1 0 0,0-1 1 0 0,1 1-1 0 0,-1-1 1 0 0,0 1-1 0 0,1 0 1 0 0,-1-1-1 0 0,1 0 1 0 0,-1 1-1 0 0,1-1 1 0 0,-1 1-1 0 0,1-1 1 0 0,-1 0-1 0 0,1 1 1 0 0,-1-1-1 0 0,1 0 0 0 0,0 1 1 0 0,22-6 928 0 0,-20 3-899 0 0,1 0 1 0 0,-1 0 0 0 0,1 0 0 0 0,-1-1 0 0 0,0 1 0 0 0,0-1-1 0 0,0 0 1 0 0,-1 1 0 0 0,1-2 0 0 0,3-4 0 0 0,-5 6-8 0 0,0 0-1 0 0,-1 0 1 0 0,1 1 0 0 0,-1-1 0 0 0,1 0 0 0 0,-1 0 0 0 0,0 0-1 0 0,0 1 1 0 0,0-1 0 0 0,0 0 0 0 0,0 0 0 0 0,0 0 0 0 0,-1 0-1 0 0,1 1 1 0 0,-1-1 0 0 0,1 0 0 0 0,-1 0 0 0 0,1 0 0 0 0,-1 1-1 0 0,0-1 1 0 0,0 1 0 0 0,0-1 0 0 0,0 0 0 0 0,0 1-1 0 0,0 0 1 0 0,-1-1 0 0 0,1 1 0 0 0,0 0 0 0 0,-3-2 0 0 0,3 2 39 0 0,-19 3 571 0 0,20-2-679 0 0,-1 1 0 0 0,1 0 1 0 0,-1-1-1 0 0,1 1 0 0 0,0 0 0 0 0,-1-1 0 0 0,1 1 1 0 0,0 0-1 0 0,0 0 0 0 0,-1-1 0 0 0,1 1 0 0 0,0 0 1 0 0,0 0-1 0 0,0 0 0 0 0,0-1 0 0 0,0 1 0 0 0,0 0 1 0 0,0 0-1 0 0,0-1 0 0 0,1 1 0 0 0,-1 0 0 0 0,0 0 1 0 0,0-1-1 0 0,1 1 0 0 0,-1 0 0 0 0,0-1 0 0 0,1 1 0 0 0,-1 0 1 0 0,1-1-1 0 0,-1 1 0 0 0,0 0 0 0 0,1-1 0 0 0,0 1 1 0 0,-1-1-1 0 0,1 1 0 0 0,-1-1 0 0 0,1 1 0 0 0,0-1 1 0 0,-1 1-1 0 0,1-1 0 0 0,0 0 0 0 0,-1 1 0 0 0,1-1 1 0 0,0 0-1 0 0,0 0 0 0 0,-1 0 0 0 0,1 1 0 0 0,0-1 1 0 0,0 0-1 0 0,-1 0 0 0 0,1 0 0 0 0,0 0 0 0 0,0 0 0 0 0,0 0 1 0 0,0-1-1 0 0,1 1-4 0 0,0-1 1 0 0,0 1 0 0 0,-1-1-1 0 0,1 1 1 0 0,0-1-1 0 0,-1 0 1 0 0,1 0-1 0 0,-1 1 1 0 0,1-1-1 0 0,-1 0 1 0 0,1-1-1 0 0,-1 1 1 0 0,0 0 0 0 0,0 0-1 0 0,1-1 1 0 0,-1 1-1 0 0,0 0 1 0 0,0-1-1 0 0,0 1 1 0 0,0-1-1 0 0,-1 1 1 0 0,1-1-1 0 0,0 0 1 0 0,-1 1 0 0 0,1-1-1 0 0,-1 0 1 0 0,1-1-1 0 0,-1 1-20 0 0,0 2-48 0 0,0-1 50 0 0,0 1 1 0 0,0 0-1 0 0,0-1 0 0 0,0 1 0 0 0,0-1 0 0 0,0 1 0 0 0,0 0 0 0 0,0-1 1 0 0,0 1-1 0 0,0-1 0 0 0,0 1 0 0 0,0 0 0 0 0,-1-1 0 0 0,1 1 0 0 0,0 0 1 0 0,0-1-1 0 0,0 1 0 0 0,-1 0 0 0 0,1-1 0 0 0,0 1 0 0 0,-1 0 0 0 0,1 0 1 0 0,0-1-1 0 0,0 1 0 0 0,-1 0 0 0 0,1 0 0 0 0,0-1 0 0 0,-1 1 0 0 0,1 0 1 0 0,-1 0-1 0 0,1 0 0 0 0,0 0 0 0 0,-1 0 0 0 0,1 0 0 0 0,0-1 0 0 0,-1 1 0 0 0,-2 2 19 0 0,1 0-1 0 0,-1-1 0 0 0,1 1 0 0 0,0 0 0 0 0,0 0 0 0 0,0 0 0 0 0,0 0 0 0 0,0 1 0 0 0,0-1 0 0 0,1 0 1 0 0,-1 1-1 0 0,1-1 0 0 0,-2 5 0 0 0,3-7 22 0 0,8-9 537 0 0,-6 7-487 0 0,-2-16 69 0 0,1 14-2895 0 0,11 11-5248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2T08:55:44.166"/>
    </inkml:context>
    <inkml:brush xml:id="br0">
      <inkml:brushProperty name="width" value="0.05" units="cm"/>
      <inkml:brushProperty name="height" value="0.05" units="cm"/>
    </inkml:brush>
  </inkml:definitions>
  <inkml:trace contextRef="#ctx0" brushRef="#br0">102 1 104 0 0,'0'0'7115'0'0,"1"3"-6743"0"0,-1 1-83 0 0,0 1 1 0 0,-1 0 0 0 0,1-1 0 0 0,-1 1-1 0 0,0-1 1 0 0,-1 1 0 0 0,1-1 0 0 0,-1 1-1 0 0,1-1 1 0 0,-1 0 0 0 0,-1 0 0 0 0,-4 7-1 0 0,-36 51 842 0 0,8-15-4 0 0,34-46-1061 0 0,-1 3 63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2T08:55:45.254"/>
    </inkml:context>
    <inkml:brush xml:id="br0">
      <inkml:brushProperty name="width" value="0.05" units="cm"/>
      <inkml:brushProperty name="height" value="0.05" units="cm"/>
    </inkml:brush>
  </inkml:definitions>
  <inkml:trace contextRef="#ctx0" brushRef="#br0">2 0 64 0 0,'0'0'11744'0'0,"0"3"-11300"0"0,0 9 260 0 0,-1-6-315 0 0,1 1-1 0 0,0-1 0 0 0,0 0 0 0 0,0 0 0 0 0,1 0 0 0 0,0 0 0 0 0,3 11 0 0 0,-4-17-264 0 0,1 3 48 0 0,-1-2-120 0 0,0 0 0 0 0,0 0 0 0 0,0 0 0 0 0,0 1 0 0 0,1-1 0 0 0,-1 0 0 0 0,0 0 0 0 0,1 0 0 0 0,-1 0 0 0 0,1 1 0 0 0,-1-1 0 0 0,1 0 0 0 0,-1 0-1 0 0,1 0 1 0 0,0 0 0 0 0,0 0 0 0 0,1 1 0 0 0,3-1 24 0 0,1 0 0 0 0,0-1-1 0 0,0 0 1 0 0,0 0 0 0 0,0 0-1 0 0,0 0 1 0 0,-1-1 0 0 0,1 0 0 0 0,7-3-1 0 0,57-20 423 0 0,-29 9-51 0 0,52-22 1684 0 0,-92 37-2109 0 0,4-3-1363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2T08:56:11.396"/>
    </inkml:context>
    <inkml:brush xml:id="br0">
      <inkml:brushProperty name="width" value="0.05" units="cm"/>
      <inkml:brushProperty name="height" value="0.05" units="cm"/>
    </inkml:brush>
  </inkml:definitions>
  <inkml:trace contextRef="#ctx0" brushRef="#br0">18 14 188 0 0,'-18'-8'15195'0'0,"28"6"-14872"0"0,-1 1 0 0 0,1-1 0 0 0,-1 1 0 0 0,1 1-1 0 0,-1 0 1 0 0,1 0 0 0 0,0 1 0 0 0,-1 0 0 0 0,14 4-1 0 0,4 2 213 0 0,-1 1-1 0 0,28 13 0 0 0,5 13 1260 0 0,-58-34-1711 0 0,7 4 584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2T08:56:13.058"/>
    </inkml:context>
    <inkml:brush xml:id="br0">
      <inkml:brushProperty name="width" value="0.05" units="cm"/>
      <inkml:brushProperty name="height" value="0.05" units="cm"/>
    </inkml:brush>
  </inkml:definitions>
  <inkml:trace contextRef="#ctx0" brushRef="#br0">4 4 196 0 0,'-4'-3'14908'0'0,"10"12"-12091"0"0,7 7-4632 0 0,-2-9 3531 0 0,-6-5-1591 0 0,-1 1 0 0 0,1-1 0 0 0,-1 1-1 0 0,1 1 1 0 0,-1-1 0 0 0,0 0 0 0 0,3 5-1 0 0,-6-7-75 0 0,14 19 808 0 0,-17-14-823 0 0,0 0-1 0 0,-1-1 1 0 0,0 1 0 0 0,0 0-1 0 0,0-1 1 0 0,-1 1 0 0 0,0-1-1 0 0,0 0 1 0 0,-7 6 0 0 0,-5 9 53 0 0,-7 12 171 0 0,23-31-195 0 0,-6 7 932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8:41.734"/>
    </inkml:context>
    <inkml:brush xml:id="br0">
      <inkml:brushProperty name="width" value="0.05" units="cm"/>
      <inkml:brushProperty name="height" value="0.05" units="cm"/>
      <inkml:brushProperty name="color" value="#FFFFFF"/>
    </inkml:brush>
  </inkml:definitions>
  <inkml:trace contextRef="#ctx0" brushRef="#br0">67 0 204 0 0,'0'0'683'0'0,"-30"9"7107"0"0,12-4-5779 0 0,17-4-1738 0 0,1-2-237 0 0,0 1 0 0 0,-1 0 1 0 0,1 0-1 0 0,0 0 0 0 0,0 0 0 0 0,-1-1 1 0 0,1 1-1 0 0,0 0 0 0 0,-1 0 0 0 0,1 0 1 0 0,0 0-1 0 0,-1 0 0 0 0,1 0 0 0 0,0 0 1 0 0,-1 0-1 0 0,1 0 0 0 0,0 0 0 0 0,-1 0 1 0 0,1 0-1 0 0,0 0 0 0 0,-1 0 0 0 0,1 0 0 0 0,0 0 1 0 0,-1 1-1 0 0,1-1 0 0 0,0 0 0 0 0,0 0 1 0 0,-1 0-1 0 0,1 0 0 0 0,0 1 0 0 0,0-1 1 0 0,-1 0-1 0 0,1 0 0 0 0,0 1 0 0 0,0-1 1 0 0,-1 0-1 0 0,1 0 0 0 0,0 1 0 0 0,0-1 1 0 0,0 0-1 0 0,0 1 0 0 0,0-1 0 0 0,-1 0 0 0 0,1 0 1 0 0,0 1-1 0 0,0-1 0 0 0,0 0 0 0 0,0 1 1 0 0,0-1-1 0 0,0 1 0 0 0,1-1-17 0 0,-1 1 0 0 0,1-1 0 0 0,-1 0 0 0 0,1 0 0 0 0,-1 0 0 0 0,1 0 0 0 0,-1 1 0 0 0,1-1 0 0 0,0 0 0 0 0,-1 0 0 0 0,1 0 0 0 0,-1 0 0 0 0,1 0 0 0 0,-1 0 0 0 0,1 0 0 0 0,0-1 0 0 0,-1 1 0 0 0,1 0 0 0 0,-1 0 0 0 0,1 0 0 0 0,-1-1 0 0 0,1 1-1 0 0,-1 0 1 0 0,1 0 0 0 0,-1-1 0 0 0,1 1 0 0 0,-1 0 0 0 0,1-1 0 0 0,-1 1 0 0 0,1-1 0 0 0,0 0 121 0 0,13 3 637 0 0,-19 3 42 0 0,-9 9-799 0 0,8-6-9 0 0,5-7-16 0 0,0 0 0 0 0,-1 1 0 0 0,1-1 0 0 0,0 1 0 0 0,0-1 0 0 0,1 1 1 0 0,-1-1-1 0 0,0 1 0 0 0,0 0 0 0 0,1-1 0 0 0,-1 1 0 0 0,0 4 0 0 0,1-5 4 0 0,1 1 1 0 0,-1-1-1 0 0,1 1 0 0 0,0-1 0 0 0,-1 1 0 0 0,1-1 0 0 0,0 0 1 0 0,0 1-1 0 0,0-1 0 0 0,0 0 0 0 0,0 1 0 0 0,0-1 0 0 0,0 0 1 0 0,1 0-1 0 0,-1 0 0 0 0,0 0 0 0 0,1 0 0 0 0,-1-1 1 0 0,1 1-1 0 0,-1 0 0 0 0,3 0 0 0 0,-3 0 13 0 0,31-5 503 0 0,-30 2-482 0 0,-1 0-1 0 0,1 0 0 0 0,-1 0 0 0 0,0 0 0 0 0,0-1 1 0 0,0 1-1 0 0,0 0 0 0 0,0 0 0 0 0,0-1 1 0 0,-1 1-1 0 0,1-1 0 0 0,-1 1 0 0 0,1 0 0 0 0,-1-1 1 0 0,0 1-1 0 0,0-1 0 0 0,0 1 0 0 0,-1-5 0 0 0,0 6 19 0 0,-20-9 243 0 0,18 10-291 0 0,1 1 0 0 0,0 0 0 0 0,0 0 0 0 0,0 0 0 0 0,0 0 0 0 0,0 1 0 0 0,0-1 0 0 0,0 1 0 0 0,1-1 1 0 0,-4 4-1 0 0,3-1-7 0 0,-1-1 1 0 0,1 1-1 0 0,0 0 1 0 0,1-1-1 0 0,-1 1 1 0 0,1 0-1 0 0,0 0 1 0 0,-1 0-1 0 0,2 1 1 0 0,-1-1-1 0 0,0 6 1 0 0,1-9-589 0 0,0 5 1732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8:46.295"/>
    </inkml:context>
    <inkml:brush xml:id="br0">
      <inkml:brushProperty name="width" value="0.05" units="cm"/>
      <inkml:brushProperty name="height" value="0.05" units="cm"/>
      <inkml:brushProperty name="color" value="#FFFFFF"/>
    </inkml:brush>
  </inkml:definitions>
  <inkml:trace contextRef="#ctx0" brushRef="#br0">36 0 8 0 0,'-3'1'7726'0'0,"-12"6"-6531"0"0,13-4-1041 0 0,1 0 1 0 0,-1 1 0 0 0,1-1-1 0 0,0 1 1 0 0,0-1 0 0 0,0 1-1 0 0,0-1 1 0 0,1 1-1 0 0,0 0 1 0 0,0-1 0 0 0,0 1-1 0 0,0 0 1 0 0,0-1-1 0 0,0 1 1 0 0,1 0 0 0 0,0-1-1 0 0,0 1 1 0 0,0-1-1 0 0,2 5 1 0 0,-2-7-24 0 0,-1-1-116 0 0,0 0-1 0 0,0 0 0 0 0,1 0 1 0 0,-1 1-1 0 0,0-1 0 0 0,1 0 1 0 0,-1 0-1 0 0,0 0 1 0 0,1 0-1 0 0,-1 0 0 0 0,0 0 1 0 0,1 0-1 0 0,-1 0 0 0 0,0 0 1 0 0,1 0-1 0 0,-1 0 0 0 0,0 0 1 0 0,1 0-1 0 0,-1 0 0 0 0,0 0 1 0 0,0 0-1 0 0,1 0 0 0 0,-1-1 1 0 0,0 1-1 0 0,1 0 0 0 0,-1 0 1 0 0,0 0-1 0 0,0 0 0 0 0,1-1 1 0 0,-1 1-1 0 0,0 0 0 0 0,0 0 1 0 0,1 0-1 0 0,-1-1 0 0 0,0 1 1 0 0,0 0-1 0 0,0-1 0 0 0,1 1 1 0 0,-1 0-1 0 0,0 0 0 0 0,0-1 1 0 0,0 1-1 0 0,0-1 0 0 0,12-11 478 0 0,-11 10-380 0 0,1 0 1 0 0,-1-1-1 0 0,0 1 1 0 0,-1-1 0 0 0,1 1-1 0 0,0-1 1 0 0,-1 1 0 0 0,1-1-1 0 0,-1 0 1 0 0,0 1 0 0 0,0-1-1 0 0,0 0 1 0 0,0 1-1 0 0,0-1 1 0 0,-1 1 0 0 0,0-4-1 0 0,1 5 63 0 0,-20 2 966 0 0,18 0-1116 0 0,0 1 0 0 0,0-1 0 0 0,1 1 1 0 0,-1 0-1 0 0,0 0 0 0 0,1 0 0 0 0,-1 0 0 0 0,1 0 0 0 0,-1 0 1 0 0,1 0-1 0 0,0 0 0 0 0,0 1 0 0 0,0-1 0 0 0,0 0 0 0 0,1 1 1 0 0,-1-1-1 0 0,1 0 0 0 0,-1 1 0 0 0,1-1 0 0 0,0 1 0 0 0,0-1 1 0 0,0 1-1 0 0,0-1 0 0 0,0 1 0 0 0,0-1 0 0 0,1 1 0 0 0,-1-1 1 0 0,1 0-1 0 0,0 1 0 0 0,0-1 0 0 0,0 0 0 0 0,0 1 0 0 0,0-1 1 0 0,0 0-1 0 0,3 4 0 0 0,-3-6-14 0 0,0 1 0 0 0,-1-1-1 0 0,1 1 1 0 0,0-1 0 0 0,-1 0 0 0 0,1 1 0 0 0,0-1 0 0 0,0 0-1 0 0,0 1 1 0 0,-1-1 0 0 0,1 0 0 0 0,0 0 0 0 0,0 0-1 0 0,0 0 1 0 0,-1 0 0 0 0,1 0 0 0 0,0 0 0 0 0,0 0 0 0 0,0 0-1 0 0,0 0 1 0 0,-1 0 0 0 0,1 0 0 0 0,0 0 0 0 0,0-1 0 0 0,0 1-1 0 0,-1 0 1 0 0,1-1 0 0 0,0 1 0 0 0,-1-1 0 0 0,1 1 0 0 0,0-1-1 0 0,-1 1 1 0 0,1-1 0 0 0,0 1 0 0 0,-1-1 0 0 0,1 0-1 0 0,-1 1 1 0 0,1-1 0 0 0,-1 0 0 0 0,1 0 0 0 0,1-2 27 0 0,0 1 0 0 0,0 0 1 0 0,0-1-1 0 0,0 1 0 0 0,0-1 1 0 0,-1 0-1 0 0,1 0 0 0 0,-1 0 0 0 0,2-4 1 0 0,-2 0 1 0 0,-1 6-13 0 0,1 0 0 0 0,-1-1 0 0 0,1 1 0 0 0,-1 0 0 0 0,0-1 0 0 0,1 1-1 0 0,-1 0 1 0 0,0-1 0 0 0,0 1 0 0 0,0 0 0 0 0,0-1 0 0 0,0 1 0 0 0,0-1 0 0 0,-1 1-1 0 0,1 0 1 0 0,0-1 0 0 0,-1 1 0 0 0,1 0 0 0 0,-1 0 0 0 0,1-1 0 0 0,-1 1-1 0 0,0 0 1 0 0,1 0 0 0 0,-1 0 0 0 0,0 0 0 0 0,0-1 0 0 0,0 1 0 0 0,0 1 0 0 0,-1-2-1 0 0,1 1 131 0 0,-21 36 51 0 0,22-33-202 0 0,0-1 0 0 0,-1 1-1 0 0,1-1 1 0 0,0 1 0 0 0,0 0 0 0 0,0-1-1 0 0,0 1 1 0 0,1-1 0 0 0,-1 1 0 0 0,0 0-1 0 0,1-1 1 0 0,-1 1 0 0 0,1-1 0 0 0,0 1 0 0 0,-1-1-1 0 0,1 0 1 0 0,0 1 0 0 0,0-1 0 0 0,0 0-1 0 0,0 1 1 0 0,0-1 0 0 0,0 0 0 0 0,0 0-1 0 0,0 0 1 0 0,0 0 0 0 0,1 0 0 0 0,1 1-1 0 0,-2-2 18 0 0,0 1-20 0 0,-1-1 0 0 0,1 0 0 0 0,-1 0 0 0 0,1 0 0 0 0,-1 0-1 0 0,1 0 1 0 0,-1 0 0 0 0,1 0 0 0 0,-1 0 0 0 0,1 0 0 0 0,-1 0 0 0 0,1 0 0 0 0,-1 0-1 0 0,1 0 1 0 0,-1 0 0 0 0,1 0 0 0 0,-1 0 0 0 0,1-1 0 0 0,-1 1 0 0 0,0 0 0 0 0,1 0-1 0 0,-1-1 1 0 0,1 1 0 0 0,-1 0 0 0 0,1 0 0 0 0,-1-1 0 0 0,0 1 0 0 0,1-1 0 0 0,-1 1-1 0 0,0 0 1 0 0,1-1 0 0 0,-1 1 0 0 0,0-1 0 0 0,17-14 84 0 0,-14 10-20 0 0,0 0 0 0 0,-1 0 0 0 0,1-1-1 0 0,-1 1 1 0 0,-1-1 0 0 0,1 0-1 0 0,-1 1 1 0 0,2-10 0 0 0,-3 14 11 0 0,-5-3 105 0 0,5 4-177 0 0,-1 0 1 0 0,1 0-1 0 0,0-1 0 0 0,0 1 0 0 0,-1 0 0 0 0,1 0 1 0 0,0-1-1 0 0,0 1 0 0 0,-1 0 0 0 0,1 0 0 0 0,0 0 1 0 0,-1-1-1 0 0,1 1 0 0 0,0 0 0 0 0,-1 0 0 0 0,1 0 1 0 0,0 0-1 0 0,-1 0 0 0 0,1 0 0 0 0,0 0 0 0 0,-1 0 1 0 0,1-1-1 0 0,0 1 0 0 0,-1 1 0 0 0,1-1 0 0 0,0 0 1 0 0,-1 0-1 0 0,1 0 0 0 0,0 0 0 0 0,-1 0 0 0 0,1 0 1 0 0,0 0-1 0 0,-1 0 0 0 0,1 0 0 0 0,0 1 0 0 0,-1-1 1 0 0,1 0-1 0 0,0 0 0 0 0,-1 1 0 0 0,1-1 0 0 0,0 0 1 0 0,0 0-1 0 0,-1 1 0 0 0,1-1 0 0 0,0 0 0 0 0,0 0 1 0 0,0 1-1 0 0,0-1 0 0 0,-1 0 0 0 0,1 1 0 0 0,0-1 1 0 0,0 0-1 0 0,0 1 0 0 0,0-1 0 0 0,0 0 0 0 0,0 1 1 0 0,0-1-1 0 0,0 1 0 0 0,-13 30 104 0 0,12-30-105 0 0,0 1 0 0 0,1-1-1 0 0,0 1 1 0 0,-1-1 0 0 0,1 1 0 0 0,0 0 0 0 0,0-1 0 0 0,-1 1 0 0 0,1-1 0 0 0,1 1 0 0 0,-1-1 0 0 0,0 1 0 0 0,0 0-1 0 0,1-1 1 0 0,-1 1 0 0 0,0-1 0 0 0,1 1 0 0 0,0-1 0 0 0,0 3 0 0 0,0-4 74 0 0,10-37 87 0 0,-16 7-95 0 0,-19 77-67 0 0,18-20 4 0 0,0-4 14 0 0,2 1 1 0 0,0 0-1 0 0,2 1 0 0 0,0 27 0 0 0,2-50-16 0 0,0 6 7 0 0,2-23 84 0 0,11-44-168 0 0,-21 149 143 0 0,5-49-53 0 0,4-39 23 0 0,1-16 35 0 0,3-11 8 0 0,-2 45-61 0 0,-20 313 14 0 0,17-332-34 0 0,2-5 11 0 0,0 1 0 0 0,0 0-1 0 0,-1-1 1 0 0,1 0 0 0 0,-1 1 0 0 0,0-1 0 0 0,0 0 0 0 0,0 0 0 0 0,0 0 0 0 0,0-7 0 0 0,9-58 20 0 0,-5-10 30 0 0,5 128 123 0 0,-1 42-187 0 0,0 38-27 0 0,0-19 152 0 0,-9-87 164 0 0,-6-31 20 0 0,-7-39-95 0 0,10 31-217 0 0,-1 7 18 0 0,-2 16 93 0 0,3 6-104 0 0,0 0 1 0 0,1 0 0 0 0,-2 25-1 0 0,-4 26 191 0 0,8-63 114 0 0,-6-38-42 0 0,-1-58 235 0 0,-6-41-250 0 0,13 135-225 0 0,1 4-23 0 0,9 69-46 0 0,-9-54 59 0 0,1-1 1 0 0,1 0-1 0 0,7 25 0 0 0,-4-34 35 0 0,-2-26 4 0 0,1-22-86 0 0,-2 1 1 0 0,-2-50-1 0 0,-1 53 56 0 0,0 35 13 0 0,-3 26-32 0 0,-6 131-72 0 0,9-155 61 0 0,1 4 2 0 0,0-4-3 0 0,0-6 0 0 0,3-7-5 0 0,-2 6 4 0 0,0 0 1 0 0,0 0-1 0 0,-1 1 1 0 0,1-1-1 0 0,-1-1 1 0 0,0 1-1 0 0,-1-11 1 0 0,2 53 4 0 0,-2 70 1 0 0,0-88-2 0 0,-1-10 15 0 0,1 0 0 0 0,-1 1 0 0 0,-1-1-1 0 0,1 0 1 0 0,-5 14 0 0 0,0-1-22 0 0,6-20 228 0 0,-2-3-214 0 0,-5-4-7 0 0,5 4-7 0 0,4 1-141 0 0,9-3 147 0 0,-9 3 9 0 0,1 0 0 0 0,-1 1 1 0 0,1-1-1 0 0,-1 0 0 0 0,1 1 0 0 0,0 0 1 0 0,-1-1-1 0 0,1 1 0 0 0,-1 0 1 0 0,5 1-1 0 0,-2 0 5 0 0,-4-1 4 0 0,25-14-3885 0 0,-20 6-2342 0 0,-1 3 3578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8:48.065"/>
    </inkml:context>
    <inkml:brush xml:id="br0">
      <inkml:brushProperty name="width" value="0.05" units="cm"/>
      <inkml:brushProperty name="height" value="0.05" units="cm"/>
      <inkml:brushProperty name="color" value="#FFFFFF"/>
    </inkml:brush>
  </inkml:definitions>
  <inkml:trace contextRef="#ctx0" brushRef="#br0">123 0 228 0 0,'-42'28'11661'0'0,"19"-24"-8757"0"0,16-4-2232 0 0,-1 1 0 0 0,1 1 1 0 0,0-1-1 0 0,0 1 0 0 0,0 1 1 0 0,-8 3-1 0 0,21-9-527 0 0,-1 1 0 0 0,0 1 0 0 0,1-1 0 0 0,0 1 0 0 0,-1 0 0 0 0,1 0-1 0 0,0 1 1 0 0,-1-1 0 0 0,10 2 0 0 0,32-6 1256 0 0,-46 5-1345 0 0,1-1 25 0 0,-2 1-67 0 0,1 0-1 0 0,-1 0 1 0 0,1 0 0 0 0,-1 0-1 0 0,0-1 1 0 0,1 1 0 0 0,-1 0-1 0 0,0 0 1 0 0,1 0-1 0 0,-1 0 1 0 0,0-1 0 0 0,1 1-1 0 0,-1 0 1 0 0,0 0 0 0 0,1-1-1 0 0,-1 1 1 0 0,0 0-1 0 0,0-1 1 0 0,1 1 0 0 0,-1 0-1 0 0,0-1 1 0 0,0 1 0 0 0,1 0-1 0 0,-1-1 1 0 0,0 1-1 0 0,0 0 1 0 0,0-1 0 0 0,0 1-1 0 0,0-1 1 0 0,0 1 0 0 0,0 0-1 0 0,0-1 1 0 0,0 1-1 0 0,0-1 1 0 0,0 1 0 0 0,0 0-1 0 0,0-1 1 0 0,0 1 0 0 0,0 0-1 0 0,0-1 1 0 0,0 1-1 0 0,0-1 1 0 0,-2-1-3 0 0,0 1 0 0 0,0 0-1 0 0,0 0 1 0 0,0 0 0 0 0,0 0 0 0 0,0 0-1 0 0,0 1 1 0 0,0-1 0 0 0,-1 1 0 0 0,1-1-1 0 0,0 1 1 0 0,0 0 0 0 0,-1 0 0 0 0,1 0-1 0 0,0 0 1 0 0,-4 0 0 0 0,-3 1 35 0 0,8-1-32 0 0,-34 8 196 0 0,35-8-208 0 0,-1 0 0 0 0,0 0-1 0 0,0 1 1 0 0,0-1-1 0 0,0 0 1 0 0,1 1-1 0 0,-1-1 1 0 0,0 1-1 0 0,0-1 1 0 0,1 1-1 0 0,-1-1 1 0 0,0 1-1 0 0,1-1 1 0 0,-1 1-1 0 0,1 0 1 0 0,-1-1-1 0 0,1 1 1 0 0,-1 0-1 0 0,1 0 1 0 0,-1-1-1 0 0,1 1 1 0 0,0 0-1 0 0,-1 0 1 0 0,1 0-1 0 0,0-1 1 0 0,0 1-1 0 0,-1 0 1 0 0,1 0-1 0 0,0 0 1 0 0,0 0-1 0 0,0 0 1 0 0,0 0-1 0 0,0-1 1 0 0,0 1-1 0 0,1 0 1 0 0,-1 0-1 0 0,0 0 1 0 0,0 0-1 0 0,0-1 1 0 0,1 1-1 0 0,-1 0 1 0 0,1 0-1 0 0,-1 0 1 0 0,0-1-1 0 0,1 1 1 0 0,0 0-1 0 0,-1-1 1 0 0,1 1-1 0 0,-1 0 1 0 0,1-1-1 0 0,0 1 1 0 0,-1-1-1 0 0,1 1 1 0 0,0-1-1 0 0,1 1 1 0 0,38 20 258 0 0,-40-20-220 0 0,3-4 219 0 0,-3 3-256 0 0,1 0-1 0 0,-1-1 0 0 0,0 1 0 0 0,0 0 0 0 0,0 0 1 0 0,1-1-1 0 0,-1 1 0 0 0,0 0 0 0 0,0 0 0 0 0,0-1 0 0 0,1 1 1 0 0,-1 0-1 0 0,0-1 0 0 0,0 1 0 0 0,0 0 0 0 0,0 0 1 0 0,0-1-1 0 0,0 1 0 0 0,0 0 0 0 0,0-1 0 0 0,0 1 0 0 0,0 0 1 0 0,0-1-1 0 0,0 1 0 0 0,0 0 0 0 0,0-1 0 0 0,0 1 1 0 0,0 0-1 0 0,0-1 0 0 0,0 1 0 0 0,0 0 0 0 0,0-1 0 0 0,-1 1 1 0 0,1 0-1 0 0,0 0 0 0 0,0-1 0 0 0,0 1 0 0 0,0 0 1 0 0,-1 0-1 0 0,1-1 0 0 0,0 1 0 0 0,0 0 0 0 0,-1 0 0 0 0,1-1 1 0 0,-2-1 1 0 0,2 2 0 0 0,-1-1 1 0 0,0 1-1 0 0,1-1 1 0 0,-1 0-1 0 0,0 1 1 0 0,0-1-1 0 0,0 1 1 0 0,0 0 0 0 0,0-1-1 0 0,1 1 1 0 0,-1 0-1 0 0,0-1 1 0 0,0 1-1 0 0,0 0 1 0 0,0 0-1 0 0,0 0 1 0 0,0 0 0 0 0,0 0-1 0 0,0 0 1 0 0,0 0-1 0 0,0 0 1 0 0,0 0-1 0 0,0 1 1 0 0,-1-1-1 0 0,-23 4-14 0 0,25-4-4 0 0,35 12 695 0 0,-75-14-599 0 0,39 1 524 0 0,20-11-158 0 0,-14 7-3183 0 0,-4 3 2136 0 0,0-4-853 0 0,0-8-7027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8:54.620"/>
    </inkml:context>
    <inkml:brush xml:id="br0">
      <inkml:brushProperty name="width" value="0.05" units="cm"/>
      <inkml:brushProperty name="height" value="0.05" units="cm"/>
      <inkml:brushProperty name="color" value="#FFFFFF"/>
    </inkml:brush>
  </inkml:definitions>
  <inkml:trace contextRef="#ctx0" brushRef="#br0">202 105 224 0 0,'-27'-25'4806'0'0,"-12"-3"406"0"0,38 27-4840 0 0,-47-20 5487 0 0,58 26-5741 0 0,1 0 211 0 0,0 0 1 0 0,1-1-1 0 0,-1 0 1 0 0,1-1-1 0 0,-1 0 1 0 0,15 1 1547 0 0,-27-6-1830 0 0,0 1 0 0 0,0-1 0 0 0,-1 0 1 0 0,1 0-1 0 0,-1 1 0 0 0,1-1 0 0 0,-1 1 0 0 0,0-1 0 0 0,0 1 0 0 0,1 0 0 0 0,-1 0 0 0 0,0 0 0 0 0,0 0 0 0 0,-3-1 1 0 0,-32-14 515 0 0,-18-8-177 0 0,54 24-374 0 0,-6-1-57 0 0,22 9 22 0 0,-3 2 83 0 0,-8-7-19 0 0,-1-1 1 0 0,1 0 0 0 0,-1 1 0 0 0,0 0-1 0 0,0 0 1 0 0,0 0 0 0 0,-1 0 0 0 0,1 0-1 0 0,2 6 1 0 0,-4-9 197 0 0,-39 5 49 0 0,35-5-287 0 0,0 1 0 0 0,0-1 1 0 0,0 1-1 0 0,0 0 0 0 0,0-1 0 0 0,0 1 1 0 0,1 0-1 0 0,-1 1 0 0 0,0-1 0 0 0,1 1 1 0 0,-1-1-1 0 0,1 1 0 0 0,-1 0 0 0 0,1-1 1 0 0,0 1-1 0 0,0 1 0 0 0,0-1 0 0 0,0 0 1 0 0,-2 3-1 0 0,3-4-2 0 0,0 1 1 0 0,0-1-1 0 0,0 0 1 0 0,0 1-1 0 0,0-1 1 0 0,1 1-1 0 0,-1-1 1 0 0,1 1-1 0 0,-1-1 1 0 0,1 1-1 0 0,-1-1 1 0 0,1 1 0 0 0,0 0-1 0 0,0-1 1 0 0,0 1-1 0 0,0-1 1 0 0,0 1-1 0 0,0 0 1 0 0,0-1-1 0 0,0 1 1 0 0,1-1-1 0 0,-1 1 1 0 0,1 0-1 0 0,-1-1 1 0 0,1 1-1 0 0,0-1 1 0 0,-1 0-1 0 0,1 1 1 0 0,0-1-1 0 0,0 1 1 0 0,0-1-1 0 0,0 0 1 0 0,2 2-1 0 0,-2-2 0 0 0,0 0 0 0 0,0-1 0 0 0,0 1 0 0 0,1-1-1 0 0,-1 1 1 0 0,0-1 0 0 0,0 1 0 0 0,0-1-1 0 0,1 0 1 0 0,-1 0 0 0 0,0 0 0 0 0,0 1 0 0 0,0-1-1 0 0,1 0 1 0 0,-1-1 0 0 0,0 1 0 0 0,0 0 0 0 0,1 0-1 0 0,-1 0 1 0 0,0-1 0 0 0,0 1 0 0 0,0-1-1 0 0,0 1 1 0 0,1-1 0 0 0,-1 1 0 0 0,0-1 0 0 0,0 0-1 0 0,0 1 1 0 0,0-1 0 0 0,0 0 0 0 0,0 0 0 0 0,-1 0-1 0 0,1 0 1 0 0,0 0 0 0 0,0 0 0 0 0,-1 0-1 0 0,2-1 1 0 0,-1 1 4 0 0,3-5 7 0 0,0 0 1 0 0,-1 0-1 0 0,0 0 0 0 0,0 0 0 0 0,0-1 0 0 0,0 1 1 0 0,-1-1-1 0 0,2-11 0 0 0,-4 17 18 0 0,0 0-27 0 0,0 1-1 0 0,1-1 0 0 0,-1 1 1 0 0,0-1-1 0 0,0 1 1 0 0,0-1-1 0 0,0 1 1 0 0,0 0-1 0 0,0-1 1 0 0,0 1-1 0 0,0-1 1 0 0,-1 1-1 0 0,1-1 0 0 0,0 1 1 0 0,0-1-1 0 0,0 1 1 0 0,0-1-1 0 0,-1 1 1 0 0,1 0-1 0 0,0-1 1 0 0,0 1-1 0 0,-1 0 1 0 0,1-1-1 0 0,0 1 0 0 0,-1-1 1 0 0,1 1-1 0 0,0 0 1 0 0,-1 0-1 0 0,1-1 1 0 0,0 1-1 0 0,-1 0 1 0 0,1 0-1 0 0,-1-1 1 0 0,1 1-1 0 0,0 0 1 0 0,-1 0-1 0 0,1 0 0 0 0,-1 0 1 0 0,1 0-1 0 0,-1 0 1 0 0,-3 2-5 0 0,1 0 1 0 0,0 1 0 0 0,0 0-1 0 0,0 0 1 0 0,0 0-1 0 0,0 0 1 0 0,1 0 0 0 0,0 0-1 0 0,-1 1 1 0 0,1-1-1 0 0,0 1 1 0 0,1 0 0 0 0,-1 0-1 0 0,1-1 1 0 0,-1 1-1 0 0,1 0 1 0 0,0 0 0 0 0,1 0-1 0 0,-1 7 1 0 0,1-9-10 0 0,12 16-8 0 0,-10-19 25 0 0,-1 0 0 0 0,1 0 0 0 0,0 0-1 0 0,0 0 1 0 0,-1 0 0 0 0,1-1 0 0 0,-1 1 0 0 0,0-1-1 0 0,1 1 1 0 0,-1-1 0 0 0,0 1 0 0 0,0-1-1 0 0,0 0 1 0 0,0 0 0 0 0,0 1 0 0 0,0-1-1 0 0,0 0 1 0 0,-1 0 0 0 0,1 0 0 0 0,0 0-1 0 0,-1 0 1 0 0,0 0 0 0 0,0 0 0 0 0,1-2-1 0 0,-1 3 52 0 0,-2 0-39 0 0,1 0-16 0 0,0 1 1 0 0,1-1-1 0 0,-1 1 1 0 0,0-1-1 0 0,0 1 1 0 0,0-1-1 0 0,-1 1 1 0 0,1 0 0 0 0,0-1-1 0 0,0 1 1 0 0,0 0-1 0 0,0 0 1 0 0,0 0-1 0 0,0 0 1 0 0,0 0-1 0 0,0 0 1 0 0,0 0-1 0 0,-1 0 1 0 0,1 0-1 0 0,0 0 1 0 0,0 1-1 0 0,0-1 1 0 0,0 1-1 0 0,0-1 1 0 0,0 0 0 0 0,0 1-1 0 0,0 0 1 0 0,0-1-1 0 0,0 1 1 0 0,-1 1-1 0 0,1-1-2 0 0,-1 1-1 0 0,1 0 1 0 0,0-1-1 0 0,0 1 1 0 0,-1 0-1 0 0,1 0 1 0 0,0 0-1 0 0,1 0 1 0 0,-1 0 0 0 0,0 0-1 0 0,1 0 1 0 0,-1 1-1 0 0,1-1 1 0 0,-1 0-1 0 0,1 0 1 0 0,0 0-1 0 0,0 1 1 0 0,0-1-1 0 0,0 0 1 0 0,0 0 0 0 0,1 0-1 0 0,-1 0 1 0 0,1 1-1 0 0,-1-1 1 0 0,1 0-1 0 0,0 0 1 0 0,0 0-1 0 0,0 0 1 0 0,0 0-1 0 0,0 0 1 0 0,0-1 0 0 0,1 1-1 0 0,-1 0 1 0 0,3 1-1 0 0,-3-1 2 0 0,0-1 1 0 0,1 0-1 0 0,-1 0 0 0 0,0 0 0 0 0,1 0 1 0 0,0-1-1 0 0,-1 1 0 0 0,1 0 0 0 0,-1 0 0 0 0,1-1 1 0 0,0 0-1 0 0,-1 1 0 0 0,1-1 0 0 0,0 0 1 0 0,0 1-1 0 0,-1-1 0 0 0,1 0 0 0 0,0 0 0 0 0,0-1 1 0 0,-1 1-1 0 0,1 0 0 0 0,0 0 0 0 0,-1-1 1 0 0,1 1-1 0 0,0-1 0 0 0,-1 0 0 0 0,1 1 0 0 0,-1-1 1 0 0,1 0-1 0 0,-1 0 0 0 0,1 0 0 0 0,-1 0 1 0 0,1 0-1 0 0,-1 0 0 0 0,0-1 0 0 0,0 1 0 0 0,0 0 1 0 0,1-1-1 0 0,-1 1 0 0 0,-1 0 0 0 0,1-1 1 0 0,2-3-1 0 0,-1 1 0 0 0,1-1 1 0 0,-1 1-1 0 0,1-1 0 0 0,-1 0 1 0 0,-1 0-1 0 0,1 0 1 0 0,-1 0-1 0 0,0 0 0 0 0,1-8 1 0 0,-2 12 1 0 0,-1 1-6 0 0,1 0 0 0 0,-1 0 0 0 0,0 0 0 0 0,0 1 0 0 0,1-1 0 0 0,-1 0 0 0 0,0 0 0 0 0,0 0 0 0 0,1 1 0 0 0,-1-1 0 0 0,0 0 0 0 0,1 1 0 0 0,-1-1 0 0 0,0 1 0 0 0,1-1 0 0 0,-1 1-1 0 0,1-1 1 0 0,-1 1 0 0 0,1-1 0 0 0,-1 1 0 0 0,1 0 0 0 0,-1-1 0 0 0,1 1 0 0 0,-1 0 0 0 0,1-1 0 0 0,0 1 0 0 0,-1 0 0 0 0,1 1 0 0 0,-9 34-56 0 0,6 46 103 0 0,3-74-24 0 0,3 67 3 0 0,-2-21 18 0 0,-1-43-28 0 0,-1-16-12 0 0,-13-86-75 0 0,10 88 5 0 0,-3 11 49 0 0,-3 13 10 0 0,-5 40-3 0 0,2 1 1 0 0,4 0-1 0 0,-3 73 0 0 0,12-134 63 0 0,0-5-42 0 0,-8-373-45 0 0,8 377 31 0 0,0-6-6 0 0,0 3 16 0 0,0 5 14 0 0,1 17-11 0 0,0 0 0 0 0,-4 28 0 0 0,2-29 5 0 0,0 0 0 0 0,1 0 0 0 0,3 27 0 0 0,-3-44 6 0 0,2-5-12 0 0,4-8-2 0 0,-1-1 0 0 0,0 0 0 0 0,-1 0 0 0 0,0-1 0 0 0,-1 1 0 0 0,2-16 0 0 0,4-94 38 0 0,-6 55 22 0 0,-3 59 74 0 0,-2 11-50 0 0,-3 27-16 0 0,-6 46-14 0 0,-6 76 145 0 0,2-238-52 0 0,7-58-189 0 0,9 133 104 0 0,1 31-38 0 0,0 35-21 0 0,-11 381 99 0 0,11-665-268 0 0,11 329 60 0 0,-7 353 37 0 0,1-301-249 0 0,-7-150 284 0 0,3-24 3 0 0,-1-1 0 0 0,-1 1-1 0 0,-5-44 1 0 0,1-7 0 0 0,-1-219-11 0 0,3 281 51 0 0,0 14 19 0 0,-3 30 60 0 0,-3 51 43 0 0,0 301-113 0 0,9-369-94 0 0,2-27 62 0 0,3-33 13 0 0,35-496-103 0 0,-35 479 43 0 0,-7 61 60 0 0,0 1 1 0 0,0 0 0 0 0,0-1 0 0 0,0 1-1 0 0,0 0 1 0 0,0-1 0 0 0,1 1 0 0 0,-1 0-1 0 0,0-1 1 0 0,0 1 0 0 0,1 0-1 0 0,-1 0 1 0 0,0-1 0 0 0,0 1 0 0 0,1 0-1 0 0,-1 0 1 0 0,0 0 0 0 0,0-1 0 0 0,1 1-1 0 0,-1 0 1 0 0,0 0 0 0 0,1 0-1 0 0,-1 0 1 0 0,0 0 0 0 0,1 0 0 0 0,-1 0-1 0 0,0 0 1 0 0,1 0 0 0 0,-1-1 0 0 0,0 1-1 0 0,1 1 1 0 0,-1-1 0 0 0,0 0-1 0 0,1 0 1 0 0,-1 0 0 0 0,0 0 0 0 0,1 0-1 0 0,-1 0 1 0 0,0 0 0 0 0,1 0-1 0 0,-1 0 1 0 0,0 1 0 0 0,1-1 0 0 0,-1 0-1 0 0,0 0 1 0 0,1 0 0 0 0,-1 1 0 0 0,0-1-1 0 0,0 0 1 0 0,0 0 0 0 0,1 1-1 0 0,15 11 56 0 0,-11-6-50 0 0,-1 1 0 0 0,0-1-1 0 0,-1 1 1 0 0,0 0-1 0 0,0 1 1 0 0,0-1 0 0 0,1 10-1 0 0,-3-14 3 0 0,0 0 0 0 0,0 0 0 0 0,0 1 0 0 0,-1-1-1 0 0,0 0 1 0 0,0 1 0 0 0,0-1 0 0 0,0 1 0 0 0,0-1 0 0 0,0 0-1 0 0,-1 1 1 0 0,0-1 0 0 0,0 0 0 0 0,0 0 0 0 0,0 1-1 0 0,0-1 1 0 0,-1 0 0 0 0,1 0 0 0 0,-3 2 0 0 0,3-4-6 0 0,0 0 0 0 0,0-1 0 0 0,0 1 0 0 0,0-1 0 0 0,0 0 0 0 0,0 1 0 0 0,0-1-1 0 0,0 0 1 0 0,-1 0 0 0 0,1 1 0 0 0,0-1 0 0 0,0 0 0 0 0,0 0 0 0 0,-1 0 0 0 0,1-1 0 0 0,0 1 0 0 0,0 0 0 0 0,0 0 0 0 0,0-1 0 0 0,0 1 0 0 0,0 0 0 0 0,-1-1 0 0 0,1 0 0 0 0,0 1 0 0 0,0-1 0 0 0,0 1 0 0 0,0-1 0 0 0,1 0 0 0 0,-1 0 0 0 0,0 1 0 0 0,0-1 0 0 0,0 0 0 0 0,0 0-1 0 0,0-2 1 0 0,-27-31 12 0 0,25 29-15 0 0,0-1-1 0 0,1 1 1 0 0,0-1-1 0 0,0 1 1 0 0,1-1-1 0 0,0 0 1 0 0,0 0-1 0 0,0 0 0 0 0,0-7 1 0 0,11-71-88 0 0,-4 70 98 0 0,-5 14-8 0 0,0-1 16 0 0,12 40 141 0 0,-14-31-155 0 0,-1 0 1 0 0,0 0-1 0 0,0 0 0 0 0,-1 0 1 0 0,1 0-1 0 0,-2-1 0 0 0,1 0 1 0 0,-1 1-1 0 0,-1-1 0 0 0,1-1 1 0 0,-1 1-1 0 0,0-1 0 0 0,-1 0 1 0 0,1 0-1 0 0,-9 6 0 0 0,14-11-18 0 0,0 3 9 0 0,1-1 0 0 0,0 1 1 0 0,0-1-1 0 0,0 1 0 0 0,0-1 0 0 0,1 1 0 0 0,0-1 0 0 0,2 5 0 0 0,5 10 36 0 0,-5 2-1 0 0,0 1-1 0 0,-1-1 1 0 0,-1 1 0 0 0,-1 0 0 0 0,-3 30-1 0 0,2 17-26 0 0,-1 237 74 0 0,-9-115-64 0 0,2-106 85 0 0,2-28-115 0 0,6-50 16 0 0,-2 27-12 0 0,-5 16-14 0 0,3-23 21 0 0,-2 53 0 0 0,5-73 6 0 0,7-41 0 0 0,20-113 5 0 0,7-159-1 0 0,-32 178 28 0 0,-4 43 11 0 0,3 75-36 0 0,0-1-8 0 0,-1 4-3 0 0,-9-239 46 0 0,13 217-2312 0 0,7-14-5930 0 0,-5 24 5865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15.010"/>
    </inkml:context>
    <inkml:brush xml:id="br0">
      <inkml:brushProperty name="width" value="0.05" units="cm"/>
      <inkml:brushProperty name="height" value="0.05" units="cm"/>
      <inkml:brushProperty name="color" value="#FFFFFF"/>
    </inkml:brush>
  </inkml:definitions>
  <inkml:trace contextRef="#ctx0" brushRef="#br0">91 69 216 0 0,'0'0'11126'0'0,"-30"2"-9217"0"0,25-2 1677 0 0,46-9-3312 0 0,-24 6 351 0 0,-25 7 1034 0 0,5-3-1618 0 0,-34 10 601 0 0,35-9 184 0 0,25-11-344 0 0,-22 9-468 0 0,21-9 786 0 0,-49 30-118 0 0,3-2-199 0 0,23-19-457 0 0,23-44-568 0 0,-26 46 529 0 0,0 0-1 0 0,0 1 1 0 0,0 0 0 0 0,1 0 0 0 0,-1 0-1 0 0,1 0 1 0 0,0 0 0 0 0,-5 7 0 0 0,-17 16 615 0 0,25-26-529 0 0,-18 8 433 0 0,21-14-598 0 0,1 1 0 0 0,0 0 0 0 0,-1 0-1 0 0,2 0 1 0 0,-1 0 0 0 0,0 1 0 0 0,1-1 0 0 0,0 1 0 0 0,0 0 0 0 0,1 1 0 0 0,-1-1 0 0 0,0 1-1 0 0,1 0 1 0 0,0 0 0 0 0,0 1 0 0 0,0 0 0 0 0,0 0 0 0 0,0 0 0 0 0,1 1 0 0 0,6-1 0 0 0,-12 1 82 0 0,-12 0 748 0 0,7 1-710 0 0,-51 4 184 0 0,43-3-116 0 0,27-3-114 0 0,-11 2-21 0 0,11 12 103 0 0,-14-1-56 0 0,1 1 0 0 0,-2-1 0 0 0,1 1 1 0 0,-2 0-1 0 0,-2 18 0 0 0,0 19-160 0 0,12 184-1064 0 0,-7-213 1237 0 0,-4-31 199 0 0,1 4-226 0 0,0-1 1 0 0,1 0-1 0 0,0 1 1 0 0,0-1-1 0 0,1 1 1 0 0,0-1-1 0 0,0 1 1 0 0,3-9-1 0 0,0-5 25 0 0,11-123-943 0 0,-16 180 739 0 0,-10 293-923 0 0,11-114 1160 0 0,1-172 169 0 0,-2-41 334 0 0,0-45-402 0 0,-6-145-77 0 0,7 181-859 0 0,0 12 286 0 0,-2 29 101 0 0,-1 49 223 0 0,3 83-221 0 0,0-228 1050 0 0,0 52-788 0 0,0 54-51 0 0,3-13 202 0 0,-1-33 222 0 0,1-22-52 0 0,-1 1-71 0 0,0 5 57 0 0,0 0 1 0 0,-3-37 0 0 0,0 54-160 0 0,1-29 288 0 0,-13-302-626 0 0,12 302 344 0 0,3 0 0 0 0,0 0 1 0 0,11-50-1 0 0,18-36 7 0 0,-31 116-5 0 0,0-2-8 0 0,1 1 1 0 0,-1-1 0 0 0,1 1 0 0 0,-1-1 0 0 0,0 1 0 0 0,0-1 0 0 0,1 1 0 0 0,-1-1 0 0 0,0 1 0 0 0,-1-1-1 0 0,1 0 1 0 0,0 1 0 0 0,0-1 0 0 0,-1 1 0 0 0,1-1 0 0 0,-2-2 0 0 0,1-4 42 0 0,0 7-66 0 0,2-23 86 0 0,7 1 17 0 0,-7 23-139 0 0,-1 0-1 0 0,0 1 0 0 0,1-1 0 0 0,-1 1 1 0 0,0-1-1 0 0,1 1 0 0 0,-1-1 1 0 0,0 1-1 0 0,0-1 0 0 0,0 1 0 0 0,1-1 1 0 0,-1 1-1 0 0,0-1 0 0 0,0 1 1 0 0,0-1-1 0 0,0 1 0 0 0,0-1 1 0 0,0 1-1 0 0,0-1 0 0 0,0 1 0 0 0,0-1 1 0 0,0 1-1 0 0,0-1 0 0 0,0 1 1 0 0,0 0-1 0 0,-1-1 0 0 0,1 1 1 0 0,0-1-1 0 0,0 1 0 0 0,-1 0 0 0 0,0 12-7375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9:00.418"/>
    </inkml:context>
    <inkml:brush xml:id="br0">
      <inkml:brushProperty name="width" value="0.05" units="cm"/>
      <inkml:brushProperty name="height" value="0.05" units="cm"/>
      <inkml:brushProperty name="color" value="#FFFFFF"/>
    </inkml:brush>
  </inkml:definitions>
  <inkml:trace contextRef="#ctx0" brushRef="#br0">239 51 24 0 0,'-11'-13'912'0'0,"10"10"-526"0"0,-1 0 0 0 0,0 1 0 0 0,0-1 0 0 0,0 1 0 0 0,0-1-1 0 0,-1 1 1 0 0,1 0 0 0 0,0 0 0 0 0,-1 0 0 0 0,0 0 0 0 0,1 0 0 0 0,-1 1 0 0 0,0-1 0 0 0,0 1 0 0 0,0-1-1 0 0,0 1 1 0 0,0 0 0 0 0,-5 0 0 0 0,7 1 266 0 0,-1 0-563 0 0,1 0-1 0 0,0 1 0 0 0,-1-1 1 0 0,1 1-1 0 0,0-1 0 0 0,0 1 1 0 0,-1 0-1 0 0,1 0 1 0 0,0-1-1 0 0,0 1 0 0 0,0 0 1 0 0,0 0-1 0 0,0 0 0 0 0,0 0 1 0 0,0 0-1 0 0,0 1 1 0 0,1-1-1 0 0,-1 0 0 0 0,-1 2 1 0 0,-45 460 4869 0 0,24-268-4186 0 0,22-192-743 0 0,-1 16 340 0 0,0 0 0 0 0,-2-1 0 0 0,-8 26 0 0 0,12-43 286 0 0,-8-37-271 0 0,12-134 172 0 0,0 69-212 0 0,-11-133 0 0 0,-7 80 513 0 0,14 152-814 0 0,0 2-34 0 0,0 0 0 0 0,1 0 0 0 0,-1 0 0 0 0,0-1 1 0 0,0 1-1 0 0,0 0 0 0 0,1 0 0 0 0,-1 0 0 0 0,0 0 0 0 0,0 0 0 0 0,1-1 0 0 0,-1 1 1 0 0,0 0-1 0 0,0 0 0 0 0,1 0 0 0 0,-1 0 0 0 0,0 0 0 0 0,0 0 0 0 0,1 0 0 0 0,-1 0 0 0 0,0 0 1 0 0,0 0-1 0 0,1 0 0 0 0,-1 0 0 0 0,0 0 0 0 0,0 0 0 0 0,1 0 0 0 0,-1 0 0 0 0,0 1 1 0 0,0-1-1 0 0,1 0 0 0 0,-1 0 0 0 0,0 0 0 0 0,0 0 0 0 0,1 0 0 0 0,-1 1 0 0 0,0-1 1 0 0,0 0-1 0 0,0 0 0 0 0,0 0 0 0 0,1 1 0 0 0,-1-1 0 0 0,0 0 0 0 0,0 0 0 0 0,0 0 0 0 0,0 1 1 0 0,0-1-1 0 0,0 0 0 0 0,1 0 0 0 0,-1 1 0 0 0,0-1 0 0 0,0 1 0 0 0,3 5 23 0 0,1 0 1 0 0,-1 1-1 0 0,-1-1 0 0 0,1 1 0 0 0,-1 0 0 0 0,0 0 0 0 0,-1 0 1 0 0,0 0-1 0 0,1 11 0 0 0,2 11 24 0 0,2 13 8 0 0,-2 1 0 0 0,-1-1-1 0 0,-3 1 1 0 0,-6 54 0 0 0,1 5-57 0 0,-36 493-1008 0 0,40-592 988 0 0,-2 39-41 0 0,-2-1-1 0 0,-17 63 0 0 0,22-103 91 0 0,22-175 140 0 0,-15 86-131 0 0,-5 43 30 0 0,14-69 0 0 0,-16 113-42 0 0,-14 71-46 0 0,3 1 1 0 0,-4 115-1 0 0,14-151 11 0 0,1 0 0 0 0,6 44 0 0 0,-6-79 4 0 0,1 1 0 0 0,-1-1 0 0 0,0 0 1 0 0,0 0-1 0 0,0 0 0 0 0,0 0 0 0 0,0 0 1 0 0,0 0-1 0 0,1 1 0 0 0,-1-1 0 0 0,0 0 1 0 0,0 0-1 0 0,0 0 0 0 0,0 0 0 0 0,0 0 1 0 0,1 0-1 0 0,-1 0 0 0 0,0 0 0 0 0,0 0 1 0 0,0 0-1 0 0,1 0 0 0 0,-1 0 0 0 0,0 0 1 0 0,0 0-1 0 0,0 0 0 0 0,0 0 0 0 0,1 0 1 0 0,-1 0-1 0 0,0 0 0 0 0,0 0 0 0 0,0 0 1 0 0,0 0-1 0 0,1 0 0 0 0,-1 0 0 0 0,0 0 0 0 0,0 0 1 0 0,0 0-1 0 0,0-1 0 0 0,1 1 0 0 0,-1 0 1 0 0,0 0-1 0 0,0 0 0 0 0,0 0 0 0 0,0 0 1 0 0,0 0-1 0 0,0-1 0 0 0,0 1 0 0 0,1 0 1 0 0,-1 0-1 0 0,0 0 0 0 0,0 0 0 0 0,0-1 1 0 0,0 1-1 0 0,0 0 0 0 0,0 0 0 0 0,0 0 1 0 0,0 0-1 0 0,0-1 0 0 0,0 1 0 0 0,0 0 1 0 0,0 0-1 0 0,0 0 0 0 0,0-1 0 0 0,8-11-10 0 0,-8 12 17 0 0,6-15 46 0 0,0-1 0 0 0,-2 1 0 0 0,0-1 0 0 0,0 0 0 0 0,2-30 0 0 0,-3-85 490 0 0,-3 100-397 0 0,0 1-39 0 0,0 28-68 0 0,0-11 15 0 0,0 6 1 0 0,-1 10 87 0 0,-5 46-98 0 0,-7 58 10 0 0,12-96-62 0 0,1 0-1 0 0,1 1 1 0 0,0-1 0 0 0,0 1-1 0 0,1-1 1 0 0,0 0-1 0 0,4 12 1 0 0,-5-22 7 0 0,-1 1 0 0 0,0-1-1 0 0,1 0 1 0 0,-1 0 0 0 0,0 0-1 0 0,1 0 1 0 0,-1 0 0 0 0,1 0-1 0 0,0 0 1 0 0,-1 0 0 0 0,1 0-1 0 0,0 0 1 0 0,0 0 0 0 0,0 0 0 0 0,-1 0-1 0 0,1 0 1 0 0,0-1 0 0 0,0 1-1 0 0,0 0 1 0 0,0-1 0 0 0,0 1-1 0 0,0 0 1 0 0,1-1 0 0 0,-1 0 0 0 0,2 1-1 0 0,-2-1 1 0 0,0 0-1 0 0,1-1 1 0 0,-1 1-1 0 0,0-1 1 0 0,1 1-1 0 0,-1-1 1 0 0,0 0-1 0 0,0 1 1 0 0,1-1 0 0 0,-1 0-1 0 0,0 0 1 0 0,0 0-1 0 0,0 0 1 0 0,0 0-1 0 0,0 0 1 0 0,0 0-1 0 0,1-2 1 0 0,3-5 0 0 0,0 0 0 0 0,0 0 0 0 0,-1 0 0 0 0,0-1 0 0 0,4-14 0 0 0,-4 8 30 0 0,-1 0-1 0 0,0-1 1 0 0,0-15-1 0 0,-2 27-20 0 0,-1 1 0 0 0,0-1 0 0 0,0 0-1 0 0,0 1 1 0 0,-1-1 0 0 0,1 0 0 0 0,-1 1 0 0 0,0-1 0 0 0,0 1-1 0 0,0-1 1 0 0,0 1 0 0 0,-1-1 0 0 0,1 1 0 0 0,-1 0 0 0 0,0 0-1 0 0,0 0 1 0 0,0 0 0 0 0,0 0 0 0 0,-3-3 0 0 0,2 4-2 0 0,-13-1-4 0 0,12 4-7 0 0,1-1 0 0 0,-1 1 0 0 0,1 0 0 0 0,-1 1 0 0 0,1-1 0 0 0,0 0 0 0 0,-1 1 0 0 0,1 0-1 0 0,0 0 1 0 0,0 0 0 0 0,0 0 0 0 0,0 0 0 0 0,1 1 0 0 0,-1-1 0 0 0,0 1 0 0 0,1 0-1 0 0,0 0 1 0 0,0 0 0 0 0,-3 4 0 0 0,0 1-5 0 0,0 0-1 0 0,1 1 1 0 0,-1-1 0 0 0,2 1-1 0 0,-1 0 1 0 0,-2 10 0 0 0,6-15 4 0 0,-9 58-164 0 0,9-60 168 0 0,-1 0 0 0 0,1 1 0 0 0,0-1-1 0 0,0 0 1 0 0,1 0 0 0 0,-1 0-1 0 0,0 1 1 0 0,1-1 0 0 0,0 0-1 0 0,-1 0 1 0 0,1 0 0 0 0,0 0-1 0 0,0 0 1 0 0,0 0 0 0 0,0 0-1 0 0,0 0 1 0 0,1 0 0 0 0,-1 0-1 0 0,1-1 1 0 0,-1 1 0 0 0,1-1-1 0 0,-1 1 1 0 0,1-1 0 0 0,3 3-1 0 0,-2-4 8 0 0,-1 1 0 0 0,1-1 0 0 0,-1 0 0 0 0,1 0-1 0 0,0 0 1 0 0,-1 0 0 0 0,1 0 0 0 0,-1 0 0 0 0,1-1-1 0 0,-1 1 1 0 0,1-1 0 0 0,-1 0 0 0 0,1 0 0 0 0,-1 1 0 0 0,1-2-1 0 0,-1 1 1 0 0,0 0 0 0 0,0 0 0 0 0,1-1 0 0 0,-1 0-1 0 0,0 1 1 0 0,-1-1 0 0 0,1 0 0 0 0,0 0 0 0 0,0 0-1 0 0,1-2 1 0 0,1 0-1 0 0,-1 0 0 0 0,0 0-1 0 0,0 0 1 0 0,0-1 0 0 0,0 1 0 0 0,-1-1-1 0 0,0 0 1 0 0,0 1 0 0 0,0-1 0 0 0,0 0-1 0 0,-1 0 1 0 0,0 0 0 0 0,1-6-1 0 0,-2 10-28 0 0,0 0-1 0 0,1 0 0 0 0,-1-1 0 0 0,0 1 0 0 0,0 0 0 0 0,0-1 0 0 0,-1 1 0 0 0,1 0 0 0 0,0-1 1 0 0,0 1-1 0 0,-1 0 0 0 0,1 0 0 0 0,0-1 0 0 0,-1 1 0 0 0,0 0 0 0 0,1 0 0 0 0,-1 0 0 0 0,0 0 1 0 0,1 0-1 0 0,-1 0 0 0 0,0 0 0 0 0,0 0 0 0 0,0 0 0 0 0,0 0 0 0 0,0 0 0 0 0,0 0 0 0 0,-1 0 1 0 0,0 1-9 0 0,0-1 1 0 0,0 1-1 0 0,1 0 1 0 0,-1 0-1 0 0,0 0 1 0 0,0 1-1 0 0,0-1 1 0 0,0 0-1 0 0,1 1 1 0 0,-1-1-1 0 0,0 1 1 0 0,1 0-1 0 0,-1 0 1 0 0,0-1-1 0 0,1 1 1 0 0,-3 2-1 0 0,-5 3-58 0 0,1 0-1 0 0,0 0 1 0 0,1 1-1 0 0,-1 0 1 0 0,1 1-1 0 0,-7 9 1 0 0,12-14 91 0 0,0 0 0 0 0,0 0-1 0 0,0 0 1 0 0,1 0 0 0 0,-1 0 0 0 0,1 0 0 0 0,0 1 0 0 0,0-1-1 0 0,0 0 1 0 0,0 1 0 0 0,0-1 0 0 0,1 1 0 0 0,0-1-1 0 0,0 1 1 0 0,0-1 0 0 0,0 1 0 0 0,0 0 0 0 0,1-1 0 0 0,-1 1-1 0 0,1-1 1 0 0,1 4 0 0 0,-1-5 34 0 0,1-1 0 0 0,-1 1 0 0 0,0 0 0 0 0,1-1 0 0 0,-1 1 0 0 0,1-1 0 0 0,0 1 0 0 0,-1-1 0 0 0,1 0 0 0 0,0 0 0 0 0,0 1 0 0 0,0-1 0 0 0,0-1 0 0 0,0 1 1 0 0,0 0-1 0 0,0 0 0 0 0,0-1 0 0 0,0 1 0 0 0,0-1 0 0 0,0 0 0 0 0,0 0 0 0 0,0 1 0 0 0,1-1 0 0 0,-1-1 0 0 0,0 1 0 0 0,0 0 0 0 0,0 0 0 0 0,0-1 0 0 0,0 1 0 0 0,0-1 0 0 0,0 0 0 0 0,0 0 0 0 0,0 0 0 0 0,3-1 0 0 0,-3 1-28 0 0,1 0-1 0 0,-1 0 0 0 0,0 0 1 0 0,0-1-1 0 0,1 1 1 0 0,-1-1-1 0 0,0 1 1 0 0,0-1-1 0 0,-1 0 0 0 0,1 0 1 0 0,0 0-1 0 0,-1 0 1 0 0,1 0-1 0 0,-1 0 1 0 0,1 0-1 0 0,0-3 0 0 0,-1 4-68 0 0,-1 0 41 0 0,0 1 5 0 0,0-1 0 0 0,0 0-1 0 0,0 1 1 0 0,0-1 0 0 0,0 0 0 0 0,0 0-1 0 0,0 1 1 0 0,0-1 0 0 0,-1 0 0 0 0,1 1-1 0 0,0-1 1 0 0,0 0 0 0 0,-1 1 0 0 0,1-1-1 0 0,0 1 1 0 0,-1-1 0 0 0,1 0 0 0 0,-1 1-1 0 0,1-1 1 0 0,0 1 0 0 0,-1-1 0 0 0,0 1-1 0 0,1-1 1 0 0,-1 1 0 0 0,1 0-1 0 0,-1-1 1 0 0,1 1 0 0 0,-1 0 0 0 0,0-1-1 0 0,1 1 1 0 0,-1 0 0 0 0,0 0 0 0 0,1-1-1 0 0,-1 1 1 0 0,0 0 0 0 0,-1 0 0 0 0,-3 1 0 0 0,0 0 0 0 0,0 1 0 0 0,0 0 1 0 0,0 0-1 0 0,0 0 0 0 0,0 1 1 0 0,1-1-1 0 0,-1 1 0 0 0,1 0 0 0 0,-1 0 1 0 0,1 1-1 0 0,0-1 0 0 0,0 1 0 0 0,1 0 1 0 0,-1 0-1 0 0,1 0 0 0 0,-4 7 0 0 0,6-9 67 0 0,0 0-1 0 0,0 0 0 0 0,-1 0 1 0 0,2 0-1 0 0,-1 1 0 0 0,0-1 1 0 0,0 0-1 0 0,1 1 0 0 0,-1-1 1 0 0,1 1-1 0 0,0-1 1 0 0,0 1-1 0 0,-1-1 0 0 0,2 0 1 0 0,-1 1-1 0 0,0-1 0 0 0,0 1 1 0 0,1-1-1 0 0,0 1 0 0 0,-1-1 1 0 0,1 0-1 0 0,0 1 0 0 0,0-1 1 0 0,0 0-1 0 0,0 0 0 0 0,1 0 1 0 0,-1 0-1 0 0,1 0 0 0 0,-1 0 1 0 0,1 0-1 0 0,-1 0 0 0 0,1-1 1 0 0,0 1-1 0 0,0-1 0 0 0,0 1 1 0 0,0-1-1 0 0,0 0 0 0 0,0 1 1 0 0,1-1-1 0 0,1 0 1 0 0,0 1-42 0 0,0-1 1 0 0,1 0 0 0 0,-1-1 0 0 0,0 1-1 0 0,0-1 1 0 0,1 0 0 0 0,-1 0 0 0 0,0 0-1 0 0,0-1 1 0 0,0 1 0 0 0,1-1 0 0 0,-1 0-1 0 0,0 0 1 0 0,0-1 0 0 0,0 1 0 0 0,0-1-1 0 0,0 0 1 0 0,-1 0 0 0 0,1 0 0 0 0,-1-1 0 0 0,1 1-1 0 0,-1-1 1 0 0,0 0 0 0 0,5-4 0 0 0,-8 6-124 0 0,0 1 84 0 0,0-1 1 0 0,1 1-1 0 0,-1 0 0 0 0,0-1 0 0 0,0 1 0 0 0,0-1 1 0 0,0 1-1 0 0,0 0 0 0 0,-1-1 0 0 0,1 1 0 0 0,0 0 1 0 0,0-1-1 0 0,0 1 0 0 0,0 0 0 0 0,0-1 0 0 0,0 1 1 0 0,-1 0-1 0 0,1-1 0 0 0,0 1 0 0 0,0 0 0 0 0,0-1 0 0 0,-1 1 1 0 0,1 0-1 0 0,0 0 0 0 0,-1-1 0 0 0,1 1 0 0 0,0 0 1 0 0,0 0-1 0 0,-1-1 0 0 0,1 1 0 0 0,0 0 0 0 0,-1 0 1 0 0,1 0-1 0 0,0 0 0 0 0,-1 0 0 0 0,1 0 0 0 0,-1 0 1 0 0,0-1-1 0 0,-16 8-577 0 0,14-5 575 0 0,0 0-1 0 0,0 0 0 0 0,0 1 0 0 0,0-1 0 0 0,0 1 0 0 0,1-1 0 0 0,-1 1 0 0 0,1 0 1 0 0,-2 4-1 0 0,3-4 112 0 0,0 1 0 0 0,0-1 0 0 0,1 1 0 0 0,0-1 0 0 0,-1 1 0 0 0,1-1 1 0 0,1 1-1 0 0,-1-1 0 0 0,0 1 0 0 0,1-1 0 0 0,0 0 0 0 0,0 1 0 0 0,2 6 0 0 0,-2-8-72 0 0,0-1 1 0 0,-1 1-1 0 0,1 0 0 0 0,0 0 0 0 0,1 0 0 0 0,-1-1 0 0 0,0 1 0 0 0,0 0 0 0 0,1-1 0 0 0,-1 1 0 0 0,1-1 0 0 0,-1 0 1 0 0,1 1-1 0 0,0-1 0 0 0,0 0 0 0 0,-1 0 0 0 0,1 0 0 0 0,0 0 0 0 0,0 0 0 0 0,0-1 0 0 0,0 1 0 0 0,0 0 0 0 0,0-1 1 0 0,0 0-1 0 0,4 1 0 0 0,-5-1-52 0 0,0-1 0 0 0,0 1 1 0 0,-1 0-1 0 0,1-1 0 0 0,0 1 0 0 0,0-1 0 0 0,-1 1 1 0 0,1-1-1 0 0,0 1 0 0 0,-1-1 0 0 0,1 1 1 0 0,-1-1-1 0 0,1 0 0 0 0,-1 1 0 0 0,1-1 1 0 0,-1 0-1 0 0,1 1 0 0 0,-1-1 0 0 0,1 0 0 0 0,-1 0 1 0 0,0 0-1 0 0,0 1 0 0 0,1-1 0 0 0,-1 0 1 0 0,0 0-1 0 0,0 0 0 0 0,0 0 0 0 0,0 1 1 0 0,0-1-1 0 0,0 0 0 0 0,0 0 0 0 0,0 0 1 0 0,0 0-1 0 0,-1-1 0 0 0,1 0-98 0 0,-34 5-771 0 0,32-1 955 0 0,-1-1 0 0 0,1 1 0 0 0,0 0 0 0 0,0 0 0 0 0,0 0 1 0 0,1 0-1 0 0,-1 0 0 0 0,0 0 0 0 0,1 1 0 0 0,-1-1 1 0 0,1 0-1 0 0,0 1 0 0 0,0-1 0 0 0,0 1 0 0 0,0-1 1 0 0,0 1-1 0 0,0 0 0 0 0,0 3 0 0 0,1-5 2 0 0,0 0 1 0 0,0 0-1 0 0,0 0 0 0 0,0 1 1 0 0,0-1-1 0 0,0 0 0 0 0,1 0 1 0 0,-1 0-1 0 0,0 0 0 0 0,1 1 0 0 0,-1-1 1 0 0,1 0-1 0 0,-1 0 0 0 0,1 0 1 0 0,-1 0-1 0 0,1 0 0 0 0,0 0 1 0 0,-1 0-1 0 0,1 0 0 0 0,0 0 1 0 0,0 0-1 0 0,0-1 0 0 0,0 1 1 0 0,0 0-1 0 0,0-1 0 0 0,0 1 0 0 0,0 0 1 0 0,0-1-1 0 0,0 1 0 0 0,0-1 1 0 0,0 1-1 0 0,1-1 0 0 0,-1 0 1 0 0,0 0-1 0 0,0 1 0 0 0,0-1 1 0 0,0 0-1 0 0,1 0 0 0 0,-1 0 1 0 0,0 0-1 0 0,2-1 0 0 0,-2 1-73 0 0,0 0-1 0 0,1 0 1 0 0,-1 0 0 0 0,0-1-1 0 0,0 1 1 0 0,1 0 0 0 0,-1-1-1 0 0,0 1 1 0 0,0-1-1 0 0,0 1 1 0 0,0-1 0 0 0,0 0-1 0 0,0 0 1 0 0,0 1 0 0 0,0-1-1 0 0,0 0 1 0 0,0 0 0 0 0,0 0-1 0 0,0 0 1 0 0,0 0-1 0 0,-1 0 1 0 0,1 0 0 0 0,0 0-1 0 0,-1 0 1 0 0,1 0 0 0 0,-1-1-1 0 0,1 1 1 0 0,-1 0 0 0 0,0 0-1 0 0,1-1 1 0 0,-1 1-1 0 0,0 0 1 0 0,0 0 0 0 0,0-1-1 0 0,0 1 1 0 0,0 0 0 0 0,0 0-1 0 0,0-1 1 0 0,0 1 0 0 0,-1 0-1 0 0,1 0 1 0 0,0-1-1 0 0,-1 1 1 0 0,1 0 0 0 0,-1 0-1 0 0,0 0 1 0 0,1 0 0 0 0,-1-1-1 0 0,0 1 1 0 0,1 0 0 0 0,-1 0-1 0 0,0 1 1 0 0,0-1-1 0 0,0 0 1 0 0,0 0 0 0 0,0 0-1 0 0,0 1 1 0 0,0-1 0 0 0,0 0-1 0 0,0 1 1 0 0,-1-1 0 0 0,1 1-1 0 0,0-1 1 0 0,0 1-1 0 0,0 0 1 0 0,-1-1 0 0 0,1 1-1 0 0,0 0 1 0 0,-2 0 0 0 0,-1 0 69 0 0,1 0 1 0 0,-1 1-1 0 0,1 0 1 0 0,-1 0-1 0 0,1 0 1 0 0,-1 0-1 0 0,1 0 1 0 0,0 1-1 0 0,-1-1 1 0 0,1 1-1 0 0,0 0 1 0 0,0 0-1 0 0,0 0 1 0 0,1 0-1 0 0,-1 1 1 0 0,0-1-1 0 0,1 1 1 0 0,-1 0-1 0 0,1-1 1 0 0,0 1-1 0 0,0 0 1 0 0,0 0-1 0 0,1 1 1 0 0,-1-1-1 0 0,1 0 1 0 0,-1 1-1 0 0,0 3 1 0 0,2-6-6 0 0,1 0-1 0 0,-1 0 1 0 0,0 0 0 0 0,1 0 0 0 0,-1-1 0 0 0,1 1 0 0 0,-1 0 0 0 0,1 0-1 0 0,0 0 1 0 0,-1-1 0 0 0,1 1 0 0 0,0 0 0 0 0,-1-1 0 0 0,1 1 0 0 0,0-1-1 0 0,0 1 1 0 0,0-1 0 0 0,0 1 0 0 0,-1-1 0 0 0,1 1 0 0 0,0-1 0 0 0,0 0 0 0 0,0 1-1 0 0,0-1 1 0 0,0 0 0 0 0,0 0 0 0 0,0 0 0 0 0,0 0 0 0 0,0 0 0 0 0,0 0-1 0 0,0 0 1 0 0,0 0 0 0 0,0 0 0 0 0,0 0 0 0 0,1-1 0 0 0,1 1-89 0 0,-1 0 0 0 0,1-1 1 0 0,0 1-1 0 0,-1-1 0 0 0,1 1 1 0 0,-1-1-1 0 0,0 0 0 0 0,1 0 1 0 0,-1 0-1 0 0,1 0 0 0 0,-1 0 0 0 0,0-1 1 0 0,3-1-1 0 0,-3-1-55 0 0,-1 1 0 0 0,1 0-1 0 0,-1-1 1 0 0,0 1 0 0 0,0-1 0 0 0,0 1-1 0 0,0-1 1 0 0,-1 1 0 0 0,0-1 0 0 0,1 0-1 0 0,-1 1 1 0 0,-1-1 0 0 0,0-5 0 0 0,1 7 87 0 0,0 0 0 0 0,0 0 0 0 0,0 1 1 0 0,-1-1-1 0 0,1 0 0 0 0,-1 0 0 0 0,0 1 1 0 0,1-1-1 0 0,-1 0 0 0 0,0 1 1 0 0,0-1-1 0 0,0 1 0 0 0,0-1 0 0 0,0 1 1 0 0,0-1-1 0 0,0 1 0 0 0,-1 0 0 0 0,1-1 1 0 0,0 1-1 0 0,-1 0 0 0 0,1 0 1 0 0,-1 0-1 0 0,1 0 0 0 0,-1 1 0 0 0,0-1 1 0 0,1 0-1 0 0,-1 0 0 0 0,0 1 1 0 0,0-1-1 0 0,1 1 0 0 0,-1 0 0 0 0,0 0 1 0 0,-3-1-1 0 0,3 2 38 0 0,1-1 1 0 0,-1 1-1 0 0,0-1 0 0 0,1 1 1 0 0,-1 0-1 0 0,1-1 1 0 0,-1 1-1 0 0,1 0 0 0 0,-1 0 1 0 0,1 0-1 0 0,-1 0 0 0 0,1 1 1 0 0,0-1-1 0 0,0 0 1 0 0,-1 1-1 0 0,1-1 0 0 0,0 0 1 0 0,0 1-1 0 0,0-1 1 0 0,1 1-1 0 0,-1 0 0 0 0,0-1 1 0 0,1 1-1 0 0,-1 0 0 0 0,1-1 1 0 0,-1 1-1 0 0,1 0 1 0 0,-1 1-1 0 0,1 0 29 0 0,-1 0 1 0 0,0 0-1 0 0,1-1 0 0 0,0 1 0 0 0,-1 0 1 0 0,1 0-1 0 0,0 0 0 0 0,1-1 0 0 0,-1 1 1 0 0,0 0-1 0 0,1 0 0 0 0,-1-1 1 0 0,1 1-1 0 0,0 0 0 0 0,0-1 0 0 0,2 5 1 0 0,-2-6-48 0 0,1-1 0 0 0,-1 1 0 0 0,0 0 0 0 0,1 0 0 0 0,-1-1 0 0 0,0 1 1 0 0,1-1-1 0 0,-1 1 0 0 0,1-1 0 0 0,-1 0 0 0 0,1 1 0 0 0,-1-1 0 0 0,1 0 1 0 0,-1 0-1 0 0,1 0 0 0 0,-1 0 0 0 0,1 0 0 0 0,-1-1 0 0 0,1 1 0 0 0,-1 0 0 0 0,1-1 1 0 0,-1 1-1 0 0,1-1 0 0 0,-1 1 0 0 0,0-1 0 0 0,1 0 0 0 0,1-1 0 0 0,-1 1-114 0 0,0 0 0 0 0,0 0 0 0 0,-1 0 0 0 0,1 0 0 0 0,0 0 0 0 0,-1-1 0 0 0,1 1 0 0 0,-1 0 0 0 0,1-1 0 0 0,-1 1 0 0 0,0-1 0 0 0,1 0 0 0 0,-1 1 0 0 0,0-1 0 0 0,0 0 0 0 0,0 0 0 0 0,-1 0 0 0 0,1 0 0 0 0,0 0 0 0 0,0-2 0 0 0,-20 0-650 0 0,18 5 793 0 0,1 0 1 0 0,-1 0 0 0 0,1 0-1 0 0,-1-1 1 0 0,1 1-1 0 0,-1 0 1 0 0,1 0 0 0 0,-1 0-1 0 0,1 0 1 0 0,0 0 0 0 0,-1 0-1 0 0,1 0 1 0 0,0 0 0 0 0,0 0-1 0 0,0 0 1 0 0,0 0-1 0 0,0 0 1 0 0,0 0 0 0 0,0 0-1 0 0,0 0 1 0 0,0 0 0 0 0,1 0-1 0 0,-1 0 1 0 0,0 0-1 0 0,1 0 1 0 0,-1 0 0 0 0,1 0-1 0 0,-1 0 1 0 0,1 0 0 0 0,-1 0-1 0 0,1 0 1 0 0,-1 0 0 0 0,1-1-1 0 0,0 1 1 0 0,0 0-1 0 0,-1 0 1 0 0,3 0 0 0 0,37 19-128 0 0,-40-20-78 0 0,1 0-142 0 0,-1 0 288 0 0,0-1 1 0 0,0 1-1 0 0,0 0 0 0 0,0 0 1 0 0,0 0-1 0 0,0 0 0 0 0,0 0 1 0 0,0 0-1 0 0,0 0 0 0 0,0 0 1 0 0,1 0-1 0 0,-1 0 0 0 0,0 0 1 0 0,0 0-1 0 0,0 0 0 0 0,0 0 0 0 0,0 0 1 0 0,0 0-1 0 0,0 0 0 0 0,0 0 1 0 0,1 0-1 0 0,-1 0 0 0 0,0 0 1 0 0,0 0-1 0 0,0 0 0 0 0,0 0 1 0 0,0 0-1 0 0,0 0 0 0 0,0 0 1 0 0,0 0-1 0 0,1 0 0 0 0,-1 0 1 0 0,0 0-1 0 0,0 0 0 0 0,0 0 1 0 0,0 0-1 0 0,0 0 0 0 0,0 0 1 0 0,0 0-1 0 0,0 0 0 0 0,0 0 1 0 0,0 0-1 0 0,1 1 0 0 0,-1-1 0 0 0,0 0 1 0 0,0 0-1 0 0,0 0 0 0 0,0 0 1 0 0,0 0-1 0 0,0 0 0 0 0,0 0 1 0 0,0 0-1 0 0,0 1 0 0 0,0-1 1 0 0,0 0-1 0 0,0 0 0 0 0,0 0 1 0 0,0 0-1 0 0,0 0 0 0 0,0 0 1 0 0,0 0-1 0 0,0 1 0 0 0,-8 5 29 0 0,0 1 0 0 0,1-1 0 0 0,0 2 0 0 0,1-1 0 0 0,-1 1 0 0 0,1 0 0 0 0,1 1 0 0 0,-6 10 0 0 0,11-19 27 0 0,0 0-1 0 0,0 0 1 0 0,0-1-1 0 0,0 1 1 0 0,0 0-1 0 0,0 0 0 0 0,0 0 1 0 0,-1 0-1 0 0,1 0 1 0 0,0-1-1 0 0,0 1 1 0 0,0 0-1 0 0,0 0 1 0 0,0 0-1 0 0,0 0 1 0 0,0 0-1 0 0,0-1 1 0 0,0 1-1 0 0,-1 0 1 0 0,1 0-1 0 0,0 0 1 0 0,0 0-1 0 0,0 0 1 0 0,0 0-1 0 0,0 0 0 0 0,0 0 1 0 0,-1 0-1 0 0,1 0 1 0 0,0 0-1 0 0,0 0 1 0 0,0-1-1 0 0,0 1 1 0 0,-1 0-1 0 0,1 0 1 0 0,0 0-1 0 0,0 0 1 0 0,0 0-1 0 0,0 0 1 0 0,0 0-1 0 0,-1 1 1 0 0,1-1-1 0 0,0 0 0 0 0,0 0 1 0 0,0 0-1 0 0,0 0 1 0 0,0 0-1 0 0,-1 0 1 0 0,1 0-1 0 0,0 0 1 0 0,0 0-1 0 0,0 0 1 0 0,0 0-1 0 0,0 0 1 0 0,0 1-1 0 0,-1-1 1 0 0,1 0-1 0 0,0 0 1 0 0,0 0-1 0 0,0 0 1 0 0,0 0-1 0 0,0 1 0 0 0,0-1 1 0 0,0 0-1 0 0,0 0 1 0 0,0 0-1 0 0,0 0 1 0 0,-4-23 564 0 0,3-26-296 0 0,26-250 648 0 0,-25 286-614 0 0,-2 14-131 0 0,-6 26-81 0 0,-7 45-110 0 0,11-34 36 0 0,-3 15 27 0 0,5-41 115 0 0,0-20 181 0 0,2-73-235 0 0,2 53 220 0 0,-5-48 0 0 0,0 165 125 0 0,2-57-501 0 0,1-29-47 0 0,1-14-44 0 0,2-30-168 0 0,5-27-277 0 0,-8 67 521 0 0,0 5-94 0 0,-2 26 60 0 0,0 4-285 0 0,-8 49 0 0 0,10-81 33 0 0,1 3-1065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9:02.682"/>
    </inkml:context>
    <inkml:brush xml:id="br0">
      <inkml:brushProperty name="width" value="0.05" units="cm"/>
      <inkml:brushProperty name="height" value="0.05" units="cm"/>
      <inkml:brushProperty name="color" value="#FFFFFF"/>
    </inkml:brush>
  </inkml:definitions>
  <inkml:trace contextRef="#ctx0" brushRef="#br0">96 1964 332 0 0,'-30'34'9089'0'0,"28"-32"-8775"0"0,-1-1 0 0 0,1 0 0 0 0,0 0 0 0 0,-1 0 0 0 0,1 0 0 0 0,0-1 0 0 0,-1 1 0 0 0,1-1 0 0 0,-1 1 1 0 0,1-1-1 0 0,-4 0 0 0 0,4 0-225 0 0,0 0 1 0 0,0 0 0 0 0,0 1 0 0 0,0-1 0 0 0,0 0-1 0 0,0 1 1 0 0,0-1 0 0 0,1 1 0 0 0,-1-1-1 0 0,0 1 1 0 0,0 0 0 0 0,0 0 0 0 0,1 0-1 0 0,-1 0 1 0 0,-3 3 847 0 0,8-3-834 0 0,0-1 0 0 0,0 1 0 0 0,0-1 0 0 0,1 0 0 0 0,-1 0 0 0 0,0-1 0 0 0,0 1 0 0 0,0-1 0 0 0,0 1 0 0 0,0-1 0 0 0,0 0 0 0 0,0 0 0 0 0,5-3 0 0 0,28-4 1274 0 0,33 17 887 0 0,-68-9-2186 0 0,0 0-65 0 0,-1 0 1 0 0,1 0-1 0 0,-1 0 1 0 0,0 0 0 0 0,1 0-1 0 0,-1 0 1 0 0,1-1-1 0 0,-1 1 1 0 0,0 0-1 0 0,1 0 1 0 0,-1 0-1 0 0,1 0 1 0 0,-1-1-1 0 0,0 1 1 0 0,1 0-1 0 0,-1 0 1 0 0,0-1-1 0 0,0 1 1 0 0,1 0-1 0 0,-1-1 1 0 0,0 1-1 0 0,1 0 1 0 0,-1-1 0 0 0,0 1-1 0 0,0 0 1 0 0,0-1-1 0 0,1 1 1 0 0,-1 0-1 0 0,0-1 1 0 0,0 1-1 0 0,0-1 1 0 0,0 1-1 0 0,0 0 1 0 0,0-1-1 0 0,0 1 1 0 0,0-1-1 0 0,0 1 1 0 0,0 0-1 0 0,0-1 1 0 0,0 1-1 0 0,0-1 1 0 0,0 1 0 0 0,0 0-1 0 0,-1-2 1 0 0,-16 8-64 0 0,10-4 34 0 0,0 0-1 0 0,0 0 1 0 0,0 0 0 0 0,-1-1-1 0 0,-9 1 63 0 0,11 7 159 0 0,7-7-197 0 0,19 0 85 0 0,15-1 313 0 0,-34-1-117 0 0,-24-2-273 0 0,21 2-21 0 0,-1-1 1 0 0,0 1-1 0 0,1-1 1 0 0,-1 1 0 0 0,0 0-1 0 0,1 0 1 0 0,-1 0-1 0 0,0 0 1 0 0,1 1-1 0 0,-1-1 1 0 0,0 1-1 0 0,1-1 1 0 0,-1 1-1 0 0,1 0 1 0 0,-1 0-1 0 0,1 0 1 0 0,-1 0-1 0 0,1 1 1 0 0,0-1 0 0 0,-1 1-1 0 0,1-1 1 0 0,0 1-1 0 0,-2 2 1 0 0,4-3-15 0 0,3 1 69 0 0,1 1-1 0 0,0-1 1 0 0,1 0 0 0 0,-1 0-1 0 0,0 0 1 0 0,0-1 0 0 0,1 1-1 0 0,-1-1 1 0 0,1 0 0 0 0,0-1-1 0 0,4 1 1 0 0,16 4 338 0 0,-24-4-346 0 0,-1-1-39 0 0,0 0-1 0 0,1 0 1 0 0,-1 0 0 0 0,0 0-1 0 0,0 0 1 0 0,1 0 0 0 0,-1 0-1 0 0,0 0 1 0 0,1 0 0 0 0,-1 0-1 0 0,0 0 1 0 0,1 0 0 0 0,-1 0-1 0 0,0 0 1 0 0,1 0 0 0 0,-1-1-1 0 0,0 1 1 0 0,0 0 0 0 0,1 0-1 0 0,-1 0 1 0 0,0 0 0 0 0,0-1-1 0 0,1 1 1 0 0,-1 0 0 0 0,0 0-1 0 0,0 0 1 0 0,0-1 0 0 0,1 1-1 0 0,-1 0 1 0 0,0-1 0 0 0,0 1-1 0 0,0 0 1 0 0,0 0 0 0 0,0-1-1 0 0,1 1 1 0 0,-1 0 0 0 0,0-1-1 0 0,0 1 1 0 0,0 0 0 0 0,0 0-1 0 0,0-1 1 0 0,0 1 0 0 0,0 0 0 0 0,0-1-1 0 0,0 1 1 0 0,0 0 0 0 0,0-1-1 0 0,0 1 1 0 0,0 0 0 0 0,-1 0-1 0 0,1-1 1 0 0,0 1 0 0 0,0 0-1 0 0,0-1 1 0 0,-1 1-1 0 0,-1-3-56 0 0,-1 1 0 0 0,0 0 0 0 0,-1 0 0 0 0,1 1-1 0 0,0-1 1 0 0,0 1 0 0 0,-1-1 0 0 0,1 1 0 0 0,-1 0-1 0 0,1 1 1 0 0,-1-1 0 0 0,1 0 0 0 0,-1 1-1 0 0,0 0 1 0 0,-6 0 0 0 0,8 0 55 0 0,13 2 175 0 0,-10-1-174 0 0,0-1 0 0 0,1 0 0 0 0,-1 0 0 0 0,0 0-1 0 0,1 0 1 0 0,-1 0 0 0 0,0 0 0 0 0,1 0 0 0 0,-1 0-1 0 0,0 0 1 0 0,1-1 0 0 0,-1 1 0 0 0,0-1 0 0 0,1 1-1 0 0,-1-1 1 0 0,0 1 0 0 0,0-1 0 0 0,0 0 0 0 0,0 1-1 0 0,0-1 1 0 0,0 0 0 0 0,0 0 0 0 0,0 0 0 0 0,0 0-1 0 0,0 0 1 0 0,0 0 0 0 0,0 0 0 0 0,-1 0 0 0 0,1 0-1 0 0,0-1 1 0 0,-1 1 0 0 0,1 0 0 0 0,-1 0 0 0 0,1-1-1 0 0,-1 1 1 0 0,0 0 0 0 0,1-1 0 0 0,-1 1 0 0 0,0 0-1 0 0,0-2 1 0 0,1-7-74 0 0,0 0 0 0 0,-1 0 0 0 0,-1-20 0 0 0,0 23-2 0 0,3-53-92 0 0,3 1-1 0 0,2-1 0 0 0,2 1 0 0 0,25-82 0 0 0,-13 57 150 0 0,11-93-1 0 0,4-359-76 0 0,-50 237 152 0 0,7 215-112 0 0,-24-169 155 0 0,27 237-335 0 0,0-1 1 0 0,-1 1-1 0 0,-1 0 1 0 0,-1 0-1 0 0,-16-28 1 0 0,23 36-6941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49:03.860"/>
    </inkml:context>
    <inkml:brush xml:id="br0">
      <inkml:brushProperty name="width" value="0.05" units="cm"/>
      <inkml:brushProperty name="height" value="0.05" units="cm"/>
      <inkml:brushProperty name="color" value="#FFFFFF"/>
    </inkml:brush>
  </inkml:definitions>
  <inkml:trace contextRef="#ctx0" brushRef="#br0">1 5 288 0 0,'0'0'996'0'0,"3"-5"444"0"0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21.737"/>
    </inkml:context>
    <inkml:brush xml:id="br0">
      <inkml:brushProperty name="width" value="0.05" units="cm"/>
      <inkml:brushProperty name="height" value="0.05" units="cm"/>
      <inkml:brushProperty name="color" value="#FFFFFF"/>
    </inkml:brush>
  </inkml:definitions>
  <inkml:trace contextRef="#ctx0" brushRef="#br0">46 36 188 0 0,'0'1'9288'0'0,"-2"13"-9001"0"0,-1-1 713 0 0,-1 0 0 0 0,0-1 1 0 0,-11 22 1709 0 0,14-34-2675 0 0,0-1 0 0 0,0 0-1 0 0,1 0 1 0 0,-1 1 0 0 0,0-1 0 0 0,1 0-1 0 0,-1 0 1 0 0,1 0 0 0 0,-1 0 0 0 0,1 0-1 0 0,0 0 1 0 0,-1 0 0 0 0,1 0-1 0 0,0 0 1 0 0,0 0 0 0 0,-1 0 0 0 0,1 0-1 0 0,0 0 1 0 0,0 0 0 0 0,0 0 0 0 0,0 0-1 0 0,0 0 1 0 0,1 0 0 0 0,-1 0 0 0 0,0 0-1 0 0,0 0 1 0 0,1 0 0 0 0,-1 0 0 0 0,0 0-1 0 0,2-1 1 0 0,8-34 565 0 0,0 21-373 0 0,-1 15-27 0 0,4 25 205 0 0,-13-24-284 0 0,-3 1 1054 0 0,2-1-1154 0 0,0-1 0 0 0,0 1 0 0 0,0 0 0 0 0,0-1 0 0 0,0 1 0 0 0,0 0 0 0 0,0-1 0 0 0,-1 1 0 0 0,1-1 0 0 0,0 0 0 0 0,0 1 0 0 0,0-1 0 0 0,0 0 0 0 0,-1 0 0 0 0,-1 0-1 0 0,2 0-6 0 0,0-1-1 0 0,1 1 1 0 0,-1-1 0 0 0,0 1-1 0 0,1-1 1 0 0,-1 0-1 0 0,1 1 1 0 0,-1-1-1 0 0,0 0 1 0 0,1 1-1 0 0,0-1 1 0 0,-1 0-1 0 0,1 0 1 0 0,-1 1-1 0 0,1-1 1 0 0,0 0-1 0 0,0 0 1 0 0,-1 0-1 0 0,1 0 1 0 0,0 0-1 0 0,0 1 1 0 0,0-1-1 0 0,0 0 1 0 0,0 0-1 0 0,0 0 1 0 0,0 0-1 0 0,0 0 1 0 0,0 0-1 0 0,1 1 1 0 0,-1-1-1 0 0,0 0 1 0 0,0 0 0 0 0,1 0-1 0 0,-1 0 1 0 0,1 1-1 0 0,-1-1 1 0 0,1 0-1 0 0,-1 1 1 0 0,1-2-1 0 0,0 1 38 0 0,-7 24-158 0 0,6-23 117 0 0,0 1 0 0 0,0-1-1 0 0,0 1 1 0 0,0-1 0 0 0,0 0 0 0 0,0 1-1 0 0,-1-1 1 0 0,1 1 0 0 0,0-1-1 0 0,0 1 1 0 0,0-1 0 0 0,0 1 0 0 0,0-1-1 0 0,-1 0 1 0 0,1 1 0 0 0,0-1 0 0 0,0 1-1 0 0,-1-1 1 0 0,1 0 0 0 0,0 1 0 0 0,-1-1-1 0 0,1 0 1 0 0,0 1 0 0 0,-1-1-1 0 0,1 0 1 0 0,0 0 0 0 0,-1 1 0 0 0,1-1-1 0 0,-1 0 1 0 0,1 0 0 0 0,-1 0 0 0 0,1 1-1 0 0,0-1 1 0 0,-1 0 0 0 0,1 0-1 0 0,-1 0 1 0 0,1 0 0 0 0,-1 0 0 0 0,1 0-1 0 0,-1 0 1 0 0,1 0 0 0 0,-1 0 0 0 0,1 0-1 0 0,0 0 1 0 0,-1 0 0 0 0,1-1-1 0 0,-1 1 1 0 0,1 0 0 0 0,-1 0 0 0 0,1 0-1 0 0,0-1 1 0 0,-1 1 0 0 0,1 0 0 0 0,-1 0-1 0 0,1-1 1 0 0,0 1 0 0 0,-1 0 0 0 0,1-1-1 0 0,-2 0 300 0 0,46-14 295 0 0,-43 15-543 0 0,21 20 1821 0 0,-22-23-1844 0 0,0 0 0 0 0,0 0 0 0 0,0 0 0 0 0,0 0 0 0 0,-1 0 0 0 0,1 0-1 0 0,-1 0 1 0 0,0 0 0 0 0,-1-3 0 0 0,-5-22 200 0 0,7 27-192 0 0,12-17 278 0 0,38 55-138 0 0,-49-37-132 0 0,-20 2 1048 0 0,4-1-868 0 0,21 1-128 0 0,-3-1-98 0 0,0-1 0 0 0,0 1-1 0 0,0 0 1 0 0,0 0 0 0 0,-1 0-1 0 0,1 1 1 0 0,0-1 0 0 0,-1 1 0 0 0,1-1-1 0 0,-1 1 1 0 0,0 0 0 0 0,3 2-1 0 0,-1 6 164 0 0,-6-9 6 0 0,-15-10 60 0 0,6 2-262 0 0,7 5 22 0 0,3 2 0 0 0,0-1 1 0 0,0 1-1 0 0,0-1 1 0 0,0 1-1 0 0,0-1 1 0 0,0 0-1 0 0,0 0 0 0 0,1 1 1 0 0,-1-1-1 0 0,0 0 1 0 0,0 0-1 0 0,0 0 1 0 0,1 0-1 0 0,-1 0 1 0 0,1 0-1 0 0,-1 0 1 0 0,0-2-1 0 0,0 2-1 0 0,-4 0 5 0 0,3 5-5 0 0,1 0 0 0 0,-1 1 1 0 0,1-1-1 0 0,0 0 0 0 0,0 1 1 0 0,0-1-1 0 0,1 1 0 0 0,-1-1 1 0 0,1 1-1 0 0,0-1 0 0 0,0 1 1 0 0,1-1-1 0 0,0 6 0 0 0,1 10-7 0 0,-12 220-518 0 0,5-153 485 0 0,5-84 57 0 0,0 0 0 0 0,-1 1-1 0 0,1-1 1 0 0,0 0 0 0 0,-1 0-1 0 0,0 0 1 0 0,0 0-1 0 0,0 0 1 0 0,0 0 0 0 0,-1 3-1 0 0,-3-9 61 0 0,3-15-88 0 0,-6-224-183 0 0,8 241 170 0 0,1 5-167 0 0,1 248 13 0 0,-2-31-27 0 0,2-128 148 0 0,10 116 39 0 0,-6-157-96 0 0,-1 78 0 0 0,-5-129 132 0 0,-2 10 24 0 0,3-112-33 0 0,-3-41-136 0 0,2 142 123 0 0,0 0 0 0 0,0 0 0 0 0,0 0 0 0 0,0 0 0 0 0,0 0 0 0 0,-1 1 0 0 0,1-1 0 0 0,0 0 0 0 0,0 0-1 0 0,0 0 1 0 0,0 0 0 0 0,0 0 0 0 0,0 0 0 0 0,-1 0 0 0 0,1 0 0 0 0,0 0 0 0 0,0 0 0 0 0,0 0 0 0 0,0 0 0 0 0,0 0-1 0 0,0 0 1 0 0,0-1 0 0 0,-1 1 0 0 0,1 0 0 0 0,0 0 0 0 0,0 0 0 0 0,0 0 0 0 0,0 0 0 0 0,0 0 0 0 0,0 0 0 0 0,0 0 0 0 0,-1 0-1 0 0,-4 27-52 0 0,-3 41 51 0 0,3 331-325 0 0,5-252 652 0 0,5-221-130 0 0,-5 73-202 0 0,3 47-177 0 0,-15 222-196 0 0,13-268 388 0 0,-1 0 0 0 0,0-1 0 0 0,0 1 0 0 0,0 0 0 0 0,0 0 0 0 0,0 0 0 0 0,0 0 0 0 0,0 0 0 0 0,0 0 0 0 0,0 0 0 0 0,1 0 1 0 0,-1 0-1 0 0,0 0 0 0 0,0 0 0 0 0,0 0 0 0 0,0 0 0 0 0,0 0 0 0 0,0 0 0 0 0,0 0 0 0 0,0 0 0 0 0,1 0 0 0 0,-1 0 0 0 0,0 0 0 0 0,0 0 0 0 0,0 0 0 0 0,0 0 0 0 0,0 0 0 0 0,0 0 0 0 0,0 1 0 0 0,0-1 0 0 0,1 0 0 0 0,-1 0 0 0 0,0 0 0 0 0,0 0 0 0 0,0 0 0 0 0,0 0 0 0 0,8-21 76 0 0,3-8 41 0 0,-7 25-84 0 0,-2 14-36 0 0,-4 15 508 0 0,0-20 396 0 0,1-18-615 0 0,-3 24 642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32.074"/>
    </inkml:context>
    <inkml:brush xml:id="br0">
      <inkml:brushProperty name="width" value="0.05" units="cm"/>
      <inkml:brushProperty name="height" value="0.05" units="cm"/>
      <inkml:brushProperty name="color" value="#FFFFFF"/>
    </inkml:brush>
  </inkml:definitions>
  <inkml:trace contextRef="#ctx0" brushRef="#br0">59 5 256 0 0,'0'0'3742'0'0,"-22"-4"4888"0"0,19 6-8441 0 0,0 1 0 0 0,0 0 1 0 0,1 0-1 0 0,-1 0 0 0 0,1 1 0 0 0,0-1 0 0 0,-1 1 1 0 0,2-1-1 0 0,-1 1 0 0 0,0 0 0 0 0,1-1 1 0 0,-1 1-1 0 0,1 0 0 0 0,0 0 0 0 0,0 0 1 0 0,0 6-1 0 0,1-9-17 0 0,1-1-138 0 0,-1 1-1 0 0,0-1 0 0 0,1 1 0 0 0,-1-1 0 0 0,1 0 0 0 0,-1 1 0 0 0,1-1 0 0 0,-1 0 1 0 0,1 0-1 0 0,-1 1 0 0 0,1-1 0 0 0,-1 0 0 0 0,1 0 0 0 0,-1 0 0 0 0,1 0 0 0 0,-1 0 1 0 0,1 0-1 0 0,-1 0 0 0 0,1 1 0 0 0,-1-2 0 0 0,1 1 0 0 0,-1 0 0 0 0,1 0 0 0 0,-1 0 1 0 0,1 0-1 0 0,0 0 0 0 0,-1 0 0 0 0,1 0 0 0 0,-1-1 0 0 0,1 1 0 0 0,-1 0 0 0 0,0 0 1 0 0,1-1-1 0 0,-1 1 0 0 0,1 0 0 0 0,-1-1 0 0 0,1 1 0 0 0,-1 0 0 0 0,0-1 0 0 0,1 1 1 0 0,-1-1-1 0 0,0 1 0 0 0,1-1 0 0 0,-1 1 0 0 0,0-1 0 0 0,0 1 0 0 0,0-1 0 0 0,1 1 1 0 0,-1-1-1 0 0,0 1 0 0 0,0-1 0 0 0,0 1 0 0 0,0-1 0 0 0,0 1 0 0 0,0-1 0 0 0,0 1 1 0 0,0-1-1 0 0,0 0 0 0 0,-3-7 745 0 0,-9 27-559 0 0,10-18-214 0 0,-6 21 0 0 0,8-22 6 0 0,0 1 0 0 0,0-1 1 0 0,0 0-1 0 0,-1 0 0 0 0,1 0 0 0 0,0 1 0 0 0,0-1 0 0 0,0 0 1 0 0,0 0-1 0 0,0 1 0 0 0,0-1 0 0 0,0 0 0 0 0,0 0 1 0 0,0 0-1 0 0,0 1 0 0 0,0-1 0 0 0,0 0 0 0 0,0 0 0 0 0,0 1 1 0 0,0-1-1 0 0,0 0 0 0 0,1 0 0 0 0,-1 0 0 0 0,0 1 1 0 0,0-1-1 0 0,0 0 0 0 0,0 0 0 0 0,0 0 0 0 0,0 1 0 0 0,1-1 1 0 0,-1 0-1 0 0,0 0 0 0 0,0 0 0 0 0,0 0 0 0 0,0 1 0 0 0,1-1 1 0 0,-1 0-1 0 0,0 0 0 0 0,0 0 0 0 0,0 0 0 0 0,1 0 1 0 0,-1 0-1 0 0,0 0 0 0 0,13-4 1074 0 0,-12 3-1012 0 0,0 1 0 0 0,0-1 0 0 0,0 0 0 0 0,0 1 0 0 0,0-1 1 0 0,0 0-1 0 0,0 0 0 0 0,0 0 0 0 0,0 0 0 0 0,-1 0 0 0 0,1 0 0 0 0,0 0 0 0 0,-1 0 0 0 0,1 0 0 0 0,0-1 0 0 0,-1 1 1 0 0,1 0-1 0 0,-1 0 0 0 0,0 0 0 0 0,1-1 0 0 0,-1-1 0 0 0,-5 9 20 0 0,5-6-86 0 0,-1 0-1 0 0,1 0 0 0 0,0 0 1 0 0,-1 1-1 0 0,1-1 0 0 0,-1 0 1 0 0,1 0-1 0 0,0 1 0 0 0,-1-1 1 0 0,1 0-1 0 0,-1 1 0 0 0,1-1 1 0 0,0 0-1 0 0,0 1 0 0 0,-1-1 1 0 0,1 1-1 0 0,0-1 0 0 0,0 0 1 0 0,-1 1-1 0 0,1-1 0 0 0,0 1 1 0 0,0-1-1 0 0,0 1 0 0 0,0-1 0 0 0,-1 1 1 0 0,1-1-1 0 0,0 1 0 0 0,0-1 1 0 0,0 1-1 0 0,0-1 0 0 0,0 0 1 0 0,0 1-1 0 0,1-1 0 0 0,-1 1 1 0 0,0-1-1 0 0,0 1 0 0 0,0-1 1 0 0,0 1-1 0 0,0-1 0 0 0,1 1 1 0 0,-1-1-1 0 0,1 1 0 0 0,-1 0 0 0 0,3-2-52 0 0,-1 0 61 0 0,0 0 1 0 0,0-1-1 0 0,1 1 1 0 0,-1-1-1 0 0,0 1 1 0 0,0-1-1 0 0,-1 0 1 0 0,1 0-1 0 0,0 0 1 0 0,0 0-1 0 0,-1 0 1 0 0,0 0-1 0 0,1 0 1 0 0,-1 0-1 0 0,0-1 1 0 0,0 1-1 0 0,0 0 1 0 0,0-1-1 0 0,0 1 1 0 0,-1-1-1 0 0,1-2 1 0 0,1-2 238 0 0,-2 5-146 0 0,-10 5 491 0 0,8-1-589 0 0,11 26-1 0 0,-6-28-27 0 0,-1 0 0 0 0,1 0 0 0 0,0-1 0 0 0,-1 1 0 0 0,1 0 0 0 0,-1-1 0 0 0,1 0-1 0 0,-1 1 1 0 0,1-1 0 0 0,-1 0 0 0 0,0 0 0 0 0,1-1 0 0 0,-1 1 0 0 0,0 0 0 0 0,0-1 0 0 0,0 1 0 0 0,0-1 0 0 0,0 0 0 0 0,0 0-1 0 0,0 0 1 0 0,2-3 0 0 0,-1 2-61 0 0,-7 3 5 0 0,-16 4-17 0 0,17-2 137 0 0,1 1 0 0 0,0-1 0 0 0,0 1 0 0 0,0 0 0 0 0,0-1 0 0 0,1 1 0 0 0,-1 0 0 0 0,1 0 0 0 0,0 1 0 0 0,-1-1 0 0 0,1 0 0 0 0,1 0 0 0 0,-1 0 0 0 0,0 1 0 0 0,1-1 0 0 0,0 0 0 0 0,0 1 0 0 0,0-1 0 0 0,0 0 0 0 0,1 6 0 0 0,-5-22-5 0 0,3 38 67 0 0,6 41 151 0 0,-5-65-231 0 0,-12 40 1344 0 0,3 187-1177 0 0,3-39 138 0 0,0-143 224 0 0,5-40 165 0 0,4-29-493 0 0,0-15-90 0 0,-2-69 0 0 0,-3 46-365 0 0,2 60 157 0 0,0 6-605 0 0,-14 307-1361 0 0,16-271 1716 0 0,-1-40 263 0 0,-1 5-9 0 0,0-6 68 0 0,0 0 0 0 0,0 0 0 0 0,0 0 0 0 0,0 0 0 0 0,0 0 0 0 0,0 0 0 0 0,0 0 0 0 0,0 0 0 0 0,0 0 0 0 0,0 0 0 0 0,1 0 0 0 0,-1 0 0 0 0,0 0 0 0 0,0 0 0 0 0,0 0 0 0 0,0 0 0 0 0,0 0 0 0 0,0 0 0 0 0,0 0 0 0 0,0 0 0 0 0,0 0 0 0 0,0 0 0 0 0,0 0 0 0 0,0 0 0 0 0,1 0 0 0 0,-1 0 0 0 0,0 0 0 0 0,0 0 0 0 0,0 0 0 0 0,0 0 0 0 0,0 0 0 0 0,0 0 0 0 0,0 0 0 0 0,0 0 0 0 0,0 0 0 0 0,0 0 1 0 0,0 0-1 0 0,0 0 0 0 0,0 0 0 0 0,0 1 0 0 0,0-1 0 0 0,1 0 0 0 0,6-17 79 0 0,-6 13 10 0 0,8-12 478 0 0,-13 90 128 0 0,1-42-1393 0 0,1-28-1284 0 0,0-11-1610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35.284"/>
    </inkml:context>
    <inkml:brush xml:id="br0">
      <inkml:brushProperty name="width" value="0.05" units="cm"/>
      <inkml:brushProperty name="height" value="0.05" units="cm"/>
      <inkml:brushProperty name="color" value="#FFFFFF"/>
    </inkml:brush>
  </inkml:definitions>
  <inkml:trace contextRef="#ctx0" brushRef="#br0">0 559 272 0 0,'1'-1'96'0'0,"2"-3"1496"0"0,6-2 5629 0 0,0 35-5404 0 0,-1 1 1 0 0,-2 1-1 0 0,-1 0 0 0 0,-1 0 1 0 0,-1 51-1 0 0,-3-81-1691 0 0,5-112 1280 0 0,-4 73-1079 0 0,11-66 0 0 0,-7 92-43 0 0,2 16 100 0 0,1 18-22 0 0,-6 14 49 0 0,-1 1-1 0 0,-7 60 1 0 0,6-96-311 0 0,-12-23 173 0 0,9-12-200 0 0,1 0 0 0 0,2 0 0 0 0,5-50 0 0 0,-1 40 139 0 0,-3-58 0 0 0,-1-22 46 0 0,2 45-140 0 0,11-49-49 0 0,-9 101-44 0 0,-4 25 10 0 0,0 6 9 0 0,-4 43 121 0 0,1-14-191 0 0,0 7 34 0 0,-4 45-21 0 0,5 100-1 0 0,10 121 81 0 0,-9-276-60 0 0,-1 16 20 0 0,1-19-9 0 0,0-10-8 0 0,1 0-2 0 0,-1-5-5 0 0,1-11 127 0 0,23-35-93 0 0,-23 33-28 0 0,0 3 15 0 0,-1 0 1 0 0,1 0-1 0 0,-1 0 0 0 0,0 0 0 0 0,0 0 1 0 0,0-1-1 0 0,0 1 0 0 0,0 0 0 0 0,-1-1 1 0 0,1 1-1 0 0,0 0 0 0 0,-1-1 1 0 0,1 0-1 0 0,-1 1 0 0 0,0-1 0 0 0,1 0 1 0 0,-1 0-1 0 0,0 0 0 0 0,0 0 0 0 0,0 0 1 0 0,1 0-1 0 0,-1 0 0 0 0,0-1 0 0 0,0 1 1 0 0,0-1-1 0 0,0 1 0 0 0,-3-1 1 0 0,-34 0 33 0 0,38 0-73 0 0,1 0 13 0 0,0 0 0 0 0,-1 0 0 0 0,1 0 0 0 0,0 1-1 0 0,0-1 1 0 0,0 0 0 0 0,0 0 0 0 0,0 0 0 0 0,0 0 0 0 0,0 0 0 0 0,-1 0 0 0 0,1 0 0 0 0,0 0 0 0 0,0 0 0 0 0,0 0 0 0 0,0 0-1 0 0,0 0 1 0 0,-1 0 0 0 0,1 0 0 0 0,0 0 0 0 0,0 0 0 0 0,0 0 0 0 0,0 0 0 0 0,0 0 0 0 0,-1 0 0 0 0,1 0 0 0 0,0 0 0 0 0,0 0 0 0 0,0 0-1 0 0,0 0 1 0 0,0 0 0 0 0,0 0 0 0 0,-1 0 0 0 0,1 0 0 0 0,0 0 0 0 0,0 0 0 0 0,0-1 0 0 0,0 1 0 0 0,0 0 0 0 0,0 0 0 0 0,0 0-1 0 0,0 0 1 0 0,-1 0 0 0 0,1 0 0 0 0,0 0 0 0 0,0-1 0 0 0,0 1 0 0 0,0 0 0 0 0,0 0 0 0 0,0 0 0 0 0,0 0 0 0 0,0 0 0 0 0,0 0 0 0 0,0-1-1 0 0,0 1 1 0 0,0 0 0 0 0,0 0 0 0 0,3-3 4 0 0,1 0-1 0 0,-1 1 1 0 0,1-1 0 0 0,-1 1-1 0 0,1 0 1 0 0,0 0 0 0 0,0 0-1 0 0,0 1 1 0 0,0 0-1 0 0,0-1 1 0 0,0 1 0 0 0,5 0-1 0 0,26-9 176 0 0,-35 10-164 0 0,1 0-1 0 0,-1 0 1 0 0,0-1 0 0 0,1 1-1 0 0,-1 0 1 0 0,0 0-1 0 0,1 0 1 0 0,-1-1 0 0 0,0 1-1 0 0,1 0 1 0 0,-1 0-1 0 0,0-1 1 0 0,1 1 0 0 0,-1 0-1 0 0,0 0 1 0 0,0-1-1 0 0,1 1 1 0 0,-1 0 0 0 0,0-1-1 0 0,0 1 1 0 0,0 0-1 0 0,1-1 1 0 0,-1 1 0 0 0,0-1-1 0 0,0 1 1 0 0,0 0-1 0 0,0-1 1 0 0,0 1-1 0 0,0-1 1 0 0,0 1 0 0 0,0 0-1 0 0,0-1 1 0 0,0 1-1 0 0,0-1 1 0 0,0 1 0 0 0,0 0-1 0 0,0-1 1 0 0,0 1-1 0 0,0-1 1 0 0,-1 1 0 0 0,1 0-1 0 0,0-1 1 0 0,0 1-1 0 0,0 0 1 0 0,-1-1 0 0 0,1 1-1 0 0,0 0 1 0 0,-1-1-1 0 0,1 0-150 0 0,-1 1-1 0 0,1-1 0 0 0,-1 0 1 0 0,0 1-1 0 0,0-1 1 0 0,1 0-1 0 0,-1 1 0 0 0,0-1 1 0 0,0 1-1 0 0,1-1 0 0 0,-1 1 1 0 0,0 0-1 0 0,0-1 0 0 0,0 1 1 0 0,0 0-1 0 0,0 0 1 0 0,0-1-1 0 0,0 1 0 0 0,-1 0 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09:17:36.296"/>
    </inkml:context>
    <inkml:brush xml:id="br0">
      <inkml:brushProperty name="width" value="0.05" units="cm"/>
      <inkml:brushProperty name="height" value="0.05" units="cm"/>
      <inkml:brushProperty name="color" value="#FFFFFF"/>
    </inkml:brush>
  </inkml:definitions>
  <inkml:trace contextRef="#ctx0" brushRef="#br0">59 1 144 0 0,'-20'16'5286'0'0,"19"-12"-4730"0"0,-1-1 1 0 0,0 1-1 0 0,1 0 1 0 0,0 0-1 0 0,0 0 1 0 0,0-1-1 0 0,0 1 1 0 0,0 0-1 0 0,1 0 1 0 0,0 0-1 0 0,0 1 1 0 0,0-1-1 0 0,0 0 1 0 0,1 0-1 0 0,0 0 1 0 0,-1-1-1 0 0,3 7 1 0 0,-3-10-485 0 0,0 0-1 0 0,0 0 1 0 0,-1 1 0 0 0,1-1 0 0 0,0 0 0 0 0,-1 0 0 0 0,1 0 0 0 0,0 0-1 0 0,0 1 1 0 0,-1-1 0 0 0,1 0 0 0 0,0 0 0 0 0,-1 0 0 0 0,1 0 0 0 0,0 0-1 0 0,-1 0 1 0 0,1 0 0 0 0,0 0 0 0 0,-1 0 0 0 0,1 0 0 0 0,0 0 0 0 0,-1 0-1 0 0,1 0 1 0 0,0 0 0 0 0,-1 0 0 0 0,1 0 0 0 0,0 0 0 0 0,-1-1 0 0 0,1 1-1 0 0,0 0 1 0 0,0 0 0 0 0,-1 0 0 0 0,1 0 0 0 0,0-1 0 0 0,-1 1 0 0 0,1 0-1 0 0,0 0 1 0 0,0-1 0 0 0,0 1 0 0 0,-1 0 0 0 0,1 0 0 0 0,0-1 0 0 0,0 1-1 0 0,0 0 1 0 0,0 0 0 0 0,-1-1 0 0 0,1 1 0 0 0,0 0 0 0 0,0-1-1 0 0,0 1 1 0 0,0 0 0 0 0,0-1 0 0 0,0 1 0 0 0,0 0 0 0 0,0-1 0 0 0,0 0-1 0 0,-19 39 977 0 0,19-37-619 0 0,4 3-4317 0 0,-4-3 3510 0 0,1-1 0 0 0,-1 1 0 0 0,0 0 0 0 0,0-1 0 0 0,1 1 1 0 0,-1 0-1 0 0,0-1 0 0 0,0 1 0 0 0,0 0 0 0 0,0-1 0 0 0,0 2 107 0 0,1 4-1907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3/26/2021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s-E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s.wikipedia.org/wiki/Unidades_de_energ%C3%AD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s.wikipedia.org/wiki/Electr%C3%B3n" TargetMode="External"/><Relationship Id="rId4" Type="http://schemas.openxmlformats.org/officeDocument/2006/relationships/hyperlink" Target="https://es.wikipedia.org/wiki/Energ%C3%ADa_cin%C3%A9tic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s-E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40</a:t>
            </a:fld>
            <a:endParaRPr lang="es-ES" dirty="0"/>
          </a:p>
        </p:txBody>
      </p:sp>
    </p:spTree>
    <p:extLst>
      <p:ext uri="{BB962C8B-B14F-4D97-AF65-F5344CB8AC3E}">
        <p14:creationId xmlns:p14="http://schemas.microsoft.com/office/powerpoint/2010/main" val="91992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45</a:t>
            </a:fld>
            <a:endParaRPr lang="es-ES" dirty="0"/>
          </a:p>
        </p:txBody>
      </p:sp>
    </p:spTree>
    <p:extLst>
      <p:ext uri="{BB962C8B-B14F-4D97-AF65-F5344CB8AC3E}">
        <p14:creationId xmlns:p14="http://schemas.microsoft.com/office/powerpoint/2010/main" val="354358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C80EBDA-94EA-445A-A2D2-7278EB376A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fld id="{D0724309-1D93-4393-B5E3-5FB431C85995}" type="slidenum">
              <a:rPr lang="es-ES" altLang="es-ES" sz="1200">
                <a:latin typeface="Times New Roman" panose="02020603050405020304" pitchFamily="18" charset="0"/>
              </a:rPr>
              <a:pPr eaLnBrk="1" hangingPunct="1"/>
              <a:t>52</a:t>
            </a:fld>
            <a:endParaRPr lang="es-ES" altLang="es-ES" sz="1200">
              <a:latin typeface="Times New Roman" panose="02020603050405020304" pitchFamily="18" charset="0"/>
            </a:endParaRPr>
          </a:p>
        </p:txBody>
      </p:sp>
      <p:sp>
        <p:nvSpPr>
          <p:cNvPr id="133123" name="Rectangle 2">
            <a:extLst>
              <a:ext uri="{FF2B5EF4-FFF2-40B4-BE49-F238E27FC236}">
                <a16:creationId xmlns:a16="http://schemas.microsoft.com/office/drawing/2014/main" id="{483BCC02-8234-498A-8E7C-4C3573D84ABD}"/>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14E525D7-30E4-4F8B-B39E-33555E545E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extLst>
      <p:ext uri="{BB962C8B-B14F-4D97-AF65-F5344CB8AC3E}">
        <p14:creationId xmlns:p14="http://schemas.microsoft.com/office/powerpoint/2010/main" val="2262163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5641018C-6CAF-B84E-B92C-ECB119457FBA}" type="slidenum">
              <a:rPr lang="en-US" smtClean="0"/>
              <a:pPr/>
              <a:t>58</a:t>
            </a:fld>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5</a:t>
            </a:fld>
            <a:endParaRPr lang="es-ES" dirty="0"/>
          </a:p>
        </p:txBody>
      </p:sp>
    </p:spTree>
    <p:extLst>
      <p:ext uri="{BB962C8B-B14F-4D97-AF65-F5344CB8AC3E}">
        <p14:creationId xmlns:p14="http://schemas.microsoft.com/office/powerpoint/2010/main" val="106192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6</a:t>
            </a:fld>
            <a:endParaRPr lang="es-ES" dirty="0"/>
          </a:p>
        </p:txBody>
      </p:sp>
    </p:spTree>
    <p:extLst>
      <p:ext uri="{BB962C8B-B14F-4D97-AF65-F5344CB8AC3E}">
        <p14:creationId xmlns:p14="http://schemas.microsoft.com/office/powerpoint/2010/main" val="1720328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02122"/>
                </a:solidFill>
                <a:effectLst/>
                <a:latin typeface="Arial" panose="020B0604020202020204" pitchFamily="34" charset="0"/>
              </a:rPr>
              <a:t>El </a:t>
            </a:r>
            <a:r>
              <a:rPr lang="es-ES" b="1" i="0" dirty="0">
                <a:solidFill>
                  <a:srgbClr val="202122"/>
                </a:solidFill>
                <a:effectLst/>
                <a:latin typeface="Arial" panose="020B0604020202020204" pitchFamily="34" charset="0"/>
              </a:rPr>
              <a:t>electronvoltio</a:t>
            </a:r>
            <a:r>
              <a:rPr lang="es-ES" b="0" i="0" dirty="0">
                <a:solidFill>
                  <a:srgbClr val="202122"/>
                </a:solidFill>
                <a:effectLst/>
                <a:latin typeface="Arial" panose="020B0604020202020204" pitchFamily="34" charset="0"/>
              </a:rPr>
              <a:t> (</a:t>
            </a:r>
            <a:r>
              <a:rPr lang="es-ES" b="1" i="0" dirty="0">
                <a:solidFill>
                  <a:srgbClr val="202122"/>
                </a:solidFill>
                <a:effectLst/>
                <a:latin typeface="Arial" panose="020B0604020202020204" pitchFamily="34" charset="0"/>
              </a:rPr>
              <a:t>eV</a:t>
            </a:r>
            <a:r>
              <a:rPr lang="es-ES" b="0" i="0" dirty="0">
                <a:solidFill>
                  <a:srgbClr val="202122"/>
                </a:solidFill>
                <a:effectLst/>
                <a:latin typeface="Arial" panose="020B0604020202020204" pitchFamily="34" charset="0"/>
              </a:rPr>
              <a:t>) es la</a:t>
            </a:r>
            <a:r>
              <a:rPr lang="es-ES" sz="1200" b="0" i="0" kern="1200" dirty="0">
                <a:solidFill>
                  <a:srgbClr val="202122"/>
                </a:solidFill>
                <a:effectLst/>
                <a:latin typeface="Arial" panose="020B0604020202020204" pitchFamily="34" charset="0"/>
                <a:ea typeface="+mn-ea"/>
                <a:cs typeface="+mn-cs"/>
              </a:rPr>
              <a:t> </a:t>
            </a:r>
            <a:r>
              <a:rPr lang="es-ES" sz="1200" b="0" i="0" kern="1200" dirty="0">
                <a:solidFill>
                  <a:srgbClr val="202122"/>
                </a:solidFill>
                <a:effectLst/>
                <a:latin typeface="Arial" panose="020B0604020202020204" pitchFamily="34" charset="0"/>
                <a:ea typeface="+mn-ea"/>
                <a:cs typeface="+mn-cs"/>
                <a:hlinkClick r:id="rId3" tooltip="Unidades de energía">
                  <a:extLst>
                    <a:ext uri="{A12FA001-AC4F-418D-AE19-62706E023703}">
                      <ahyp:hlinkClr xmlns:ahyp="http://schemas.microsoft.com/office/drawing/2018/hyperlinkcolor" val="tx"/>
                    </a:ext>
                  </a:extLst>
                </a:hlinkClick>
              </a:rPr>
              <a:t>unidad de energía</a:t>
            </a:r>
            <a:r>
              <a:rPr lang="es-ES" sz="1200" b="0" i="0" kern="1200" dirty="0">
                <a:solidFill>
                  <a:srgbClr val="202122"/>
                </a:solidFill>
                <a:effectLst/>
                <a:latin typeface="Arial" panose="020B0604020202020204" pitchFamily="34" charset="0"/>
                <a:ea typeface="+mn-ea"/>
                <a:cs typeface="+mn-cs"/>
              </a:rPr>
              <a:t> que representa la variación de </a:t>
            </a:r>
            <a:r>
              <a:rPr lang="es-ES" sz="1200" b="0" i="0" kern="1200" dirty="0">
                <a:solidFill>
                  <a:srgbClr val="202122"/>
                </a:solidFill>
                <a:effectLst/>
                <a:latin typeface="Arial" panose="020B0604020202020204" pitchFamily="34" charset="0"/>
                <a:ea typeface="+mn-ea"/>
                <a:cs typeface="+mn-cs"/>
                <a:hlinkClick r:id="rId4" tooltip="Energía cinética">
                  <a:extLst>
                    <a:ext uri="{A12FA001-AC4F-418D-AE19-62706E023703}">
                      <ahyp:hlinkClr xmlns:ahyp="http://schemas.microsoft.com/office/drawing/2018/hyperlinkcolor" val="tx"/>
                    </a:ext>
                  </a:extLst>
                </a:hlinkClick>
              </a:rPr>
              <a:t>energía</a:t>
            </a:r>
            <a:r>
              <a:rPr lang="es-ES" sz="1200" b="0" i="0" kern="1200" dirty="0">
                <a:solidFill>
                  <a:srgbClr val="202122"/>
                </a:solidFill>
                <a:effectLst/>
                <a:latin typeface="Arial" panose="020B0604020202020204" pitchFamily="34" charset="0"/>
                <a:ea typeface="+mn-ea"/>
                <a:cs typeface="+mn-cs"/>
              </a:rPr>
              <a:t> que experimenta un </a:t>
            </a:r>
            <a:r>
              <a:rPr lang="es-ES" sz="1200" b="0" i="0" kern="1200" dirty="0">
                <a:solidFill>
                  <a:srgbClr val="202122"/>
                </a:solidFill>
                <a:effectLst/>
                <a:latin typeface="Arial" panose="020B0604020202020204" pitchFamily="34" charset="0"/>
                <a:ea typeface="+mn-ea"/>
                <a:cs typeface="+mn-cs"/>
                <a:hlinkClick r:id="rId5" tooltip="Electrón">
                  <a:extLst>
                    <a:ext uri="{A12FA001-AC4F-418D-AE19-62706E023703}">
                      <ahyp:hlinkClr xmlns:ahyp="http://schemas.microsoft.com/office/drawing/2018/hyperlinkcolor" val="tx"/>
                    </a:ext>
                  </a:extLst>
                </a:hlinkClick>
              </a:rPr>
              <a:t>electrón</a:t>
            </a:r>
            <a:r>
              <a:rPr lang="es-ES" sz="1200" b="0" i="0" kern="1200" dirty="0">
                <a:solidFill>
                  <a:srgbClr val="202122"/>
                </a:solidFill>
                <a:effectLst/>
                <a:latin typeface="Arial" panose="020B0604020202020204" pitchFamily="34" charset="0"/>
                <a:ea typeface="+mn-ea"/>
                <a:cs typeface="+mn-cs"/>
              </a:rPr>
              <a:t> al moverse desde un punto de potencial Va hasta un punto de potencial </a:t>
            </a:r>
            <a:r>
              <a:rPr lang="es-ES" sz="1200" b="0" i="0" kern="1200" dirty="0" err="1">
                <a:solidFill>
                  <a:srgbClr val="202122"/>
                </a:solidFill>
                <a:effectLst/>
                <a:latin typeface="Arial" panose="020B0604020202020204" pitchFamily="34" charset="0"/>
                <a:ea typeface="+mn-ea"/>
                <a:cs typeface="+mn-cs"/>
              </a:rPr>
              <a:t>Vb</a:t>
            </a:r>
            <a:r>
              <a:rPr lang="es-ES" sz="1200" b="0" i="0" kern="1200" dirty="0">
                <a:solidFill>
                  <a:srgbClr val="202122"/>
                </a:solidFill>
                <a:effectLst/>
                <a:latin typeface="Arial" panose="020B0604020202020204" pitchFamily="34" charset="0"/>
                <a:ea typeface="+mn-ea"/>
                <a:cs typeface="+mn-cs"/>
              </a:rPr>
              <a:t> cuando la diferencia </a:t>
            </a:r>
            <a:r>
              <a:rPr lang="es-ES" sz="1200" b="0" i="0" kern="1200" dirty="0" err="1">
                <a:solidFill>
                  <a:srgbClr val="202122"/>
                </a:solidFill>
                <a:effectLst/>
                <a:latin typeface="Arial" panose="020B0604020202020204" pitchFamily="34" charset="0"/>
                <a:ea typeface="+mn-ea"/>
                <a:cs typeface="+mn-cs"/>
              </a:rPr>
              <a:t>Vba</a:t>
            </a:r>
            <a:r>
              <a:rPr lang="es-ES" sz="1200" b="0" i="0" kern="1200" dirty="0">
                <a:solidFill>
                  <a:srgbClr val="202122"/>
                </a:solidFill>
                <a:effectLst/>
                <a:latin typeface="Arial" panose="020B0604020202020204" pitchFamily="34" charset="0"/>
                <a:ea typeface="+mn-ea"/>
                <a:cs typeface="+mn-cs"/>
              </a:rPr>
              <a:t> = </a:t>
            </a:r>
            <a:r>
              <a:rPr lang="es-ES" sz="1200" b="0" i="0" kern="1200" dirty="0" err="1">
                <a:solidFill>
                  <a:srgbClr val="202122"/>
                </a:solidFill>
                <a:effectLst/>
                <a:latin typeface="Arial" panose="020B0604020202020204" pitchFamily="34" charset="0"/>
                <a:ea typeface="+mn-ea"/>
                <a:cs typeface="+mn-cs"/>
              </a:rPr>
              <a:t>Vb</a:t>
            </a:r>
            <a:r>
              <a:rPr lang="es-ES" sz="1200" b="0" i="0" kern="1200" dirty="0">
                <a:solidFill>
                  <a:srgbClr val="202122"/>
                </a:solidFill>
                <a:effectLst/>
                <a:latin typeface="Arial" panose="020B0604020202020204" pitchFamily="34" charset="0"/>
                <a:ea typeface="+mn-ea"/>
                <a:cs typeface="+mn-cs"/>
              </a:rPr>
              <a:t>-Va = 1 V</a:t>
            </a:r>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7</a:t>
            </a:fld>
            <a:endParaRPr lang="es-ES" dirty="0"/>
          </a:p>
        </p:txBody>
      </p:sp>
    </p:spTree>
    <p:extLst>
      <p:ext uri="{BB962C8B-B14F-4D97-AF65-F5344CB8AC3E}">
        <p14:creationId xmlns:p14="http://schemas.microsoft.com/office/powerpoint/2010/main" val="3949071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14</a:t>
            </a:fld>
            <a:endParaRPr lang="es-ES" dirty="0"/>
          </a:p>
        </p:txBody>
      </p:sp>
    </p:spTree>
    <p:extLst>
      <p:ext uri="{BB962C8B-B14F-4D97-AF65-F5344CB8AC3E}">
        <p14:creationId xmlns:p14="http://schemas.microsoft.com/office/powerpoint/2010/main" val="513282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21</a:t>
            </a:fld>
            <a:endParaRPr lang="es-ES" dirty="0"/>
          </a:p>
        </p:txBody>
      </p:sp>
    </p:spTree>
    <p:extLst>
      <p:ext uri="{BB962C8B-B14F-4D97-AF65-F5344CB8AC3E}">
        <p14:creationId xmlns:p14="http://schemas.microsoft.com/office/powerpoint/2010/main" val="34446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41018C-6CAF-B84E-B92C-ECB119457FBA}" type="slidenum">
              <a:rPr lang="en-US" smtClean="0"/>
              <a:pPr/>
              <a:t>23</a:t>
            </a:fld>
            <a:endParaRPr lang="es-ES" dirty="0"/>
          </a:p>
        </p:txBody>
      </p:sp>
    </p:spTree>
    <p:extLst>
      <p:ext uri="{BB962C8B-B14F-4D97-AF65-F5344CB8AC3E}">
        <p14:creationId xmlns:p14="http://schemas.microsoft.com/office/powerpoint/2010/main" val="424483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91FCA007-022B-4FD3-8E6E-6AC91EF2EE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fld id="{4F082D66-9AA3-4913-B4D7-526E10F1C6C8}" type="slidenum">
              <a:rPr lang="es-ES" altLang="es-ES" sz="1200">
                <a:latin typeface="Times New Roman" panose="02020603050405020304" pitchFamily="18" charset="0"/>
              </a:rPr>
              <a:pPr eaLnBrk="1" hangingPunct="1"/>
              <a:t>33</a:t>
            </a:fld>
            <a:endParaRPr lang="es-ES" altLang="es-ES" sz="1200">
              <a:latin typeface="Times New Roman" panose="02020603050405020304" pitchFamily="18" charset="0"/>
            </a:endParaRPr>
          </a:p>
        </p:txBody>
      </p:sp>
      <p:sp>
        <p:nvSpPr>
          <p:cNvPr id="123907" name="Rectangle 2">
            <a:extLst>
              <a:ext uri="{FF2B5EF4-FFF2-40B4-BE49-F238E27FC236}">
                <a16:creationId xmlns:a16="http://schemas.microsoft.com/office/drawing/2014/main" id="{34EE9728-560B-4B8D-9440-4152BCBB5C64}"/>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EB96977E-0569-4B57-AE19-E9367C2993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84FE3D6B-705C-4783-B76C-80FB0CA776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fld id="{2D3997DB-5204-4D57-98C4-BB4BC73E9479}" type="slidenum">
              <a:rPr lang="es-ES" altLang="es-ES" sz="1200">
                <a:latin typeface="Times New Roman" panose="02020603050405020304" pitchFamily="18" charset="0"/>
              </a:rPr>
              <a:pPr eaLnBrk="1" hangingPunct="1"/>
              <a:t>34</a:t>
            </a:fld>
            <a:endParaRPr lang="es-ES" altLang="es-ES" sz="1200">
              <a:latin typeface="Times New Roman" panose="02020603050405020304" pitchFamily="18" charset="0"/>
            </a:endParaRPr>
          </a:p>
        </p:txBody>
      </p:sp>
      <p:sp>
        <p:nvSpPr>
          <p:cNvPr id="124931" name="Rectangle 2">
            <a:extLst>
              <a:ext uri="{FF2B5EF4-FFF2-40B4-BE49-F238E27FC236}">
                <a16:creationId xmlns:a16="http://schemas.microsoft.com/office/drawing/2014/main" id="{4A9D0897-9D5A-4D0B-AF78-58D6E6EDE022}"/>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70D809BA-5798-437A-8969-A750B6B3BF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621E6-2016-4F92-BBA9-A056A5E7F367}"/>
              </a:ext>
            </a:extLst>
          </p:cNvPr>
          <p:cNvSpPr>
            <a:spLocks noGrp="1"/>
          </p:cNvSpPr>
          <p:nvPr>
            <p:ph type="title"/>
          </p:nvPr>
        </p:nvSpPr>
        <p:spPr/>
        <p:txBody>
          <a:bodyPr/>
          <a:lstStyle/>
          <a:p>
            <a:r>
              <a:rPr lang="es-ES" dirty="0"/>
              <a:t>Haga clic para modificar el estilo de título del patrón</a:t>
            </a:r>
          </a:p>
        </p:txBody>
      </p:sp>
    </p:spTree>
    <p:extLst>
      <p:ext uri="{BB962C8B-B14F-4D97-AF65-F5344CB8AC3E}">
        <p14:creationId xmlns:p14="http://schemas.microsoft.com/office/powerpoint/2010/main" val="11090896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AB3546E-C045-4F23-A5E7-E82F92378DD8}"/>
              </a:ext>
            </a:extLst>
          </p:cNvPr>
          <p:cNvSpPr>
            <a:spLocks noGrp="1"/>
          </p:cNvSpPr>
          <p:nvPr>
            <p:ph type="dt" sz="half" idx="10"/>
          </p:nvPr>
        </p:nvSpPr>
        <p:spPr/>
        <p:txBody>
          <a:bodyPr/>
          <a:lstStyle>
            <a:lvl1pPr>
              <a:defRPr/>
            </a:lvl1pPr>
          </a:lstStyle>
          <a:p>
            <a:endParaRPr lang="es-ES" altLang="es-ES"/>
          </a:p>
        </p:txBody>
      </p:sp>
      <p:sp>
        <p:nvSpPr>
          <p:cNvPr id="3" name="Marcador de pie de página 2">
            <a:extLst>
              <a:ext uri="{FF2B5EF4-FFF2-40B4-BE49-F238E27FC236}">
                <a16:creationId xmlns:a16="http://schemas.microsoft.com/office/drawing/2014/main" id="{0F1F7C19-427B-416D-823A-A97810163361}"/>
              </a:ext>
            </a:extLst>
          </p:cNvPr>
          <p:cNvSpPr>
            <a:spLocks noGrp="1"/>
          </p:cNvSpPr>
          <p:nvPr>
            <p:ph type="ftr" sz="quarter" idx="11"/>
          </p:nvPr>
        </p:nvSpPr>
        <p:spPr/>
        <p:txBody>
          <a:bodyPr/>
          <a:lstStyle>
            <a:lvl1pPr>
              <a:defRPr/>
            </a:lvl1pPr>
          </a:lstStyle>
          <a:p>
            <a:endParaRPr lang="es-ES" altLang="es-ES"/>
          </a:p>
        </p:txBody>
      </p:sp>
      <p:sp>
        <p:nvSpPr>
          <p:cNvPr id="4" name="Marcador de número de diapositiva 3">
            <a:extLst>
              <a:ext uri="{FF2B5EF4-FFF2-40B4-BE49-F238E27FC236}">
                <a16:creationId xmlns:a16="http://schemas.microsoft.com/office/drawing/2014/main" id="{10C92CC7-0589-41E3-B3FA-FF6842BD1A30}"/>
              </a:ext>
            </a:extLst>
          </p:cNvPr>
          <p:cNvSpPr>
            <a:spLocks noGrp="1"/>
          </p:cNvSpPr>
          <p:nvPr>
            <p:ph type="sldNum" sz="quarter" idx="12"/>
          </p:nvPr>
        </p:nvSpPr>
        <p:spPr/>
        <p:txBody>
          <a:bodyPr/>
          <a:lstStyle>
            <a:lvl1pPr>
              <a:defRPr/>
            </a:lvl1pPr>
          </a:lstStyle>
          <a:p>
            <a:fld id="{F607F8FA-1777-4A15-9511-09EAD0C36092}" type="slidenum">
              <a:rPr lang="es-ES" altLang="es-ES"/>
              <a:pPr/>
              <a:t>‹Nº›</a:t>
            </a:fld>
            <a:endParaRPr lang="es-ES" altLang="es-ES"/>
          </a:p>
        </p:txBody>
      </p:sp>
    </p:spTree>
    <p:extLst>
      <p:ext uri="{BB962C8B-B14F-4D97-AF65-F5344CB8AC3E}">
        <p14:creationId xmlns:p14="http://schemas.microsoft.com/office/powerpoint/2010/main" val="3722465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6200" y="114300"/>
            <a:ext cx="8991600" cy="2286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304800" y="628650"/>
            <a:ext cx="42672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724400" y="628650"/>
            <a:ext cx="42672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5949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45848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5">
                  <a:lumMod val="50000"/>
                </a:schemeClr>
              </a:solidFill>
              <a:latin typeface="+mn-lt"/>
              <a:ea typeface="+mn-ea"/>
              <a:cs typeface="CiscoSans Thin"/>
            </a:endParaRPr>
          </a:p>
        </p:txBody>
      </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37766" y="3067050"/>
            <a:ext cx="8217284" cy="1863408"/>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
        <p:nvSpPr>
          <p:cNvPr id="3" name="Marcador de texto 2">
            <a:extLst>
              <a:ext uri="{FF2B5EF4-FFF2-40B4-BE49-F238E27FC236}">
                <a16:creationId xmlns:a16="http://schemas.microsoft.com/office/drawing/2014/main" id="{77EB75D4-11CF-49A5-9320-90217337D8B9}"/>
              </a:ext>
            </a:extLst>
          </p:cNvPr>
          <p:cNvSpPr>
            <a:spLocks noGrp="1"/>
          </p:cNvSpPr>
          <p:nvPr>
            <p:ph type="body" sz="quarter" idx="10"/>
          </p:nvPr>
        </p:nvSpPr>
        <p:spPr>
          <a:xfrm>
            <a:off x="437766" y="1328737"/>
            <a:ext cx="8345488" cy="1598613"/>
          </a:xfrm>
          <a:prstGeom prst="rect">
            <a:avLst/>
          </a:prstGeom>
        </p:spPr>
        <p:txBody>
          <a:bodyPr/>
          <a:lstStyle>
            <a:lvl1pPr marL="0" indent="0">
              <a:buNone/>
              <a:defRPr/>
            </a:lvl1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ulti_Slide">
    <p:spTree>
      <p:nvGrpSpPr>
        <p:cNvPr id="1" name=""/>
        <p:cNvGrpSpPr/>
        <p:nvPr/>
      </p:nvGrpSpPr>
      <p:grpSpPr>
        <a:xfrm>
          <a:off x="0" y="0"/>
          <a:ext cx="0" cy="0"/>
          <a:chOff x="0" y="0"/>
          <a:chExt cx="0" cy="0"/>
        </a:xfrm>
      </p:grpSpPr>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
        <p:nvSpPr>
          <p:cNvPr id="3" name="Marcador de texto 2">
            <a:extLst>
              <a:ext uri="{FF2B5EF4-FFF2-40B4-BE49-F238E27FC236}">
                <a16:creationId xmlns:a16="http://schemas.microsoft.com/office/drawing/2014/main" id="{77EB75D4-11CF-49A5-9320-90217337D8B9}"/>
              </a:ext>
            </a:extLst>
          </p:cNvPr>
          <p:cNvSpPr>
            <a:spLocks noGrp="1"/>
          </p:cNvSpPr>
          <p:nvPr>
            <p:ph type="body" sz="quarter" idx="10"/>
          </p:nvPr>
        </p:nvSpPr>
        <p:spPr>
          <a:xfrm>
            <a:off x="437766" y="1328737"/>
            <a:ext cx="8345488" cy="2455863"/>
          </a:xfrm>
          <a:prstGeom prst="rect">
            <a:avLst/>
          </a:prstGeom>
        </p:spPr>
        <p:txBody>
          <a:bodyPr/>
          <a:lstStyle>
            <a:lvl1pPr marL="0" indent="0">
              <a:buNone/>
              <a:defRPr/>
            </a:lvl1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101618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
        <p:nvSpPr>
          <p:cNvPr id="3" name="2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spTree>
    <p:extLst>
      <p:ext uri="{BB962C8B-B14F-4D97-AF65-F5344CB8AC3E}">
        <p14:creationId xmlns:p14="http://schemas.microsoft.com/office/powerpoint/2010/main" val="119884330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473490" y="4887381"/>
            <a:ext cx="310148" cy="154518"/>
          </a:xfrm>
          <a:prstGeom prst="rect">
            <a:avLst/>
          </a:prstGeom>
          <a:noFill/>
          <a:ln w="9525" algn="ctr">
            <a:noFill/>
            <a:miter lim="800000"/>
            <a:headEnd/>
            <a:tailEnd/>
          </a:ln>
          <a:effectLst/>
        </p:spPr>
        <p:txBody>
          <a:bodyPr wrap="square" lIns="61586" tIns="30792" rIns="61586" bIns="30792" anchor="b">
            <a:spAutoFit/>
          </a:bodyPr>
          <a:lstStyle/>
          <a:p>
            <a:pPr algn="r" defTabSz="610744" fontAlgn="auto">
              <a:spcBef>
                <a:spcPts val="0"/>
              </a:spcBef>
              <a:spcAft>
                <a:spcPts val="0"/>
              </a:spcAft>
              <a:defRPr/>
            </a:pPr>
            <a:fld id="{6A1E46DC-7EF6-4EA2-B285-14272867D133}" type="slidenum">
              <a:rPr lang="en-US" sz="600" baseline="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baseline="0" dirty="0">
              <a:solidFill>
                <a:schemeClr val="accent5">
                  <a:lumMod val="50000"/>
                </a:schemeClr>
              </a:solidFill>
              <a:latin typeface="+mn-lt"/>
              <a:ea typeface="+mn-ea"/>
              <a:cs typeface="CiscoSans Thin"/>
            </a:endParaRPr>
          </a:p>
        </p:txBody>
      </p:sp>
      <p:sp>
        <p:nvSpPr>
          <p:cNvPr id="2" name="Marcador de número de diapositiva 1">
            <a:extLst>
              <a:ext uri="{FF2B5EF4-FFF2-40B4-BE49-F238E27FC236}">
                <a16:creationId xmlns:a16="http://schemas.microsoft.com/office/drawing/2014/main" id="{DB232F36-4411-40A0-A6DA-F641FAA7C62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2705A7F-4F95-4554-B709-F3916FF756F3}"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962" r:id="rId1"/>
    <p:sldLayoutId id="2147483965" r:id="rId2"/>
    <p:sldLayoutId id="2147483967" r:id="rId3"/>
    <p:sldLayoutId id="2147484017" r:id="rId4"/>
    <p:sldLayoutId id="2147483995" r:id="rId5"/>
    <p:sldLayoutId id="2147484007" r:id="rId6"/>
    <p:sldLayoutId id="2147484010" r:id="rId7"/>
    <p:sldLayoutId id="2147484011" r:id="rId8"/>
    <p:sldLayoutId id="2147484015" r:id="rId9"/>
    <p:sldLayoutId id="2147484016" r:id="rId10"/>
    <p:sldLayoutId id="2147484018" r:id="rId11"/>
    <p:sldLayoutId id="2147484019" r:id="rId12"/>
    <p:sldLayoutId id="2147484020"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1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6.bin"/><Relationship Id="rId18" Type="http://schemas.openxmlformats.org/officeDocument/2006/relationships/image" Target="../media/image36.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2.wmf"/><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wmf"/><Relationship Id="rId1" Type="http://schemas.openxmlformats.org/officeDocument/2006/relationships/slideLayout" Target="../slideLayouts/slideLayout3.xml"/><Relationship Id="rId6" Type="http://schemas.openxmlformats.org/officeDocument/2006/relationships/image" Target="../media/image29.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4.bin"/><Relationship Id="rId14" Type="http://schemas.openxmlformats.org/officeDocument/2006/relationships/image" Target="../media/image33.wmf"/></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8.bin"/><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oleObject" Target="../embeddings/oleObject9.bin"/><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11.bin"/><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oleObject" Target="../embeddings/oleObject12.bin"/><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13.bin"/><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oleObject" Target="../embeddings/oleObject14.bin"/><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64.svg"/><Relationship Id="rId2" Type="http://schemas.openxmlformats.org/officeDocument/2006/relationships/oleObject" Target="../embeddings/oleObject15.bin"/><Relationship Id="rId1" Type="http://schemas.openxmlformats.org/officeDocument/2006/relationships/slideLayout" Target="../slideLayouts/slideLayout11.xml"/><Relationship Id="rId6" Type="http://schemas.openxmlformats.org/officeDocument/2006/relationships/oleObject" Target="../embeddings/oleObject17.bin"/><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hyperlink" Target="https://dwma4bz18k1bd.cloudfront.net/tutorials/Forward-Bias-2.gif" TargetMode="External"/><Relationship Id="rId4" Type="http://schemas.openxmlformats.org/officeDocument/2006/relationships/oleObject" Target="../embeddings/oleObject16.bin"/><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hyperlink" Target="http://1.bp.blogspot.com/-SR5qOO0fcxE/T1RXxBtINgI/AAAAAAAAADk/VcleNuQ-mIw/s1600/Funcionamiento+de+fuented+de+poder.gif" TargetMode="External"/><Relationship Id="rId2" Type="http://schemas.openxmlformats.org/officeDocument/2006/relationships/image" Target="../media/image65.jpeg"/><Relationship Id="rId1" Type="http://schemas.openxmlformats.org/officeDocument/2006/relationships/slideLayout" Target="../slideLayouts/slideLayout11.xml"/><Relationship Id="rId5" Type="http://schemas.openxmlformats.org/officeDocument/2006/relationships/image" Target="../media/image64.sv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oleObject" Target="../embeddings/oleObject19.bin"/><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oleObject" Target="../embeddings/oleObject20.bin"/><Relationship Id="rId4" Type="http://schemas.openxmlformats.org/officeDocument/2006/relationships/image" Target="../media/image66.wmf"/><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26" Type="http://schemas.openxmlformats.org/officeDocument/2006/relationships/image" Target="../media/image87.png"/><Relationship Id="rId117" Type="http://schemas.openxmlformats.org/officeDocument/2006/relationships/customXml" Target="../ink/ink41.xml"/><Relationship Id="rId21" Type="http://schemas.openxmlformats.org/officeDocument/2006/relationships/customXml" Target="../ink/ink10.xml"/><Relationship Id="rId42" Type="http://schemas.openxmlformats.org/officeDocument/2006/relationships/customXml" Target="../ink/ink21.xml"/><Relationship Id="rId84" Type="http://schemas.openxmlformats.org/officeDocument/2006/relationships/image" Target="../media/image720.png"/><Relationship Id="rId89" Type="http://schemas.openxmlformats.org/officeDocument/2006/relationships/customXml" Target="../ink/ink27.xml"/><Relationship Id="rId112" Type="http://schemas.openxmlformats.org/officeDocument/2006/relationships/image" Target="../media/image105.png"/><Relationship Id="rId16" Type="http://schemas.openxmlformats.org/officeDocument/2006/relationships/image" Target="../media/image82.png"/><Relationship Id="rId107" Type="http://schemas.openxmlformats.org/officeDocument/2006/relationships/customXml" Target="../ink/ink36.xml"/><Relationship Id="rId11" Type="http://schemas.openxmlformats.org/officeDocument/2006/relationships/customXml" Target="../ink/ink5.xml"/><Relationship Id="rId32" Type="http://schemas.openxmlformats.org/officeDocument/2006/relationships/image" Target="../media/image90.png"/><Relationship Id="rId37" Type="http://schemas.openxmlformats.org/officeDocument/2006/relationships/customXml" Target="../ink/ink18.xml"/><Relationship Id="rId79" Type="http://schemas.openxmlformats.org/officeDocument/2006/relationships/image" Target="../media/image113.png"/><Relationship Id="rId102" Type="http://schemas.openxmlformats.org/officeDocument/2006/relationships/image" Target="../media/image100.png"/><Relationship Id="rId5" Type="http://schemas.openxmlformats.org/officeDocument/2006/relationships/customXml" Target="../ink/ink2.xml"/><Relationship Id="rId90" Type="http://schemas.openxmlformats.org/officeDocument/2006/relationships/image" Target="../media/image75.png"/><Relationship Id="rId95"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81.png"/><Relationship Id="rId22" Type="http://schemas.openxmlformats.org/officeDocument/2006/relationships/image" Target="../media/image85.png"/><Relationship Id="rId27" Type="http://schemas.openxmlformats.org/officeDocument/2006/relationships/customXml" Target="../ink/ink13.xml"/><Relationship Id="rId30" Type="http://schemas.openxmlformats.org/officeDocument/2006/relationships/image" Target="../media/image89.png"/><Relationship Id="rId35" Type="http://schemas.openxmlformats.org/officeDocument/2006/relationships/customXml" Target="../ink/ink17.xml"/><Relationship Id="rId77" Type="http://schemas.openxmlformats.org/officeDocument/2006/relationships/image" Target="../media/image112.png"/><Relationship Id="rId100" Type="http://schemas.openxmlformats.org/officeDocument/2006/relationships/image" Target="../media/image99.png"/><Relationship Id="rId105" Type="http://schemas.openxmlformats.org/officeDocument/2006/relationships/customXml" Target="../ink/ink35.xml"/><Relationship Id="rId113" Type="http://schemas.openxmlformats.org/officeDocument/2006/relationships/customXml" Target="../ink/ink39.xml"/><Relationship Id="rId118" Type="http://schemas.openxmlformats.org/officeDocument/2006/relationships/image" Target="../media/image108.png"/><Relationship Id="rId8" Type="http://schemas.openxmlformats.org/officeDocument/2006/relationships/image" Target="../media/image78.png"/><Relationship Id="rId80" Type="http://schemas.openxmlformats.org/officeDocument/2006/relationships/customXml" Target="../ink/ink24.xml"/><Relationship Id="rId85" Type="http://schemas.openxmlformats.org/officeDocument/2006/relationships/customXml" Target="../ink/ink25.xml"/><Relationship Id="rId93" Type="http://schemas.openxmlformats.org/officeDocument/2006/relationships/customXml" Target="../ink/ink29.xml"/><Relationship Id="rId98" Type="http://schemas.openxmlformats.org/officeDocument/2006/relationships/image" Target="../media/image98.png"/><Relationship Id="rId3" Type="http://schemas.openxmlformats.org/officeDocument/2006/relationships/customXml" Target="../ink/ink1.xml"/><Relationship Id="rId12" Type="http://schemas.openxmlformats.org/officeDocument/2006/relationships/image" Target="../media/image8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93.png"/><Relationship Id="rId103" Type="http://schemas.openxmlformats.org/officeDocument/2006/relationships/customXml" Target="../ink/ink34.xml"/><Relationship Id="rId108" Type="http://schemas.openxmlformats.org/officeDocument/2006/relationships/image" Target="../media/image103.png"/><Relationship Id="rId116" Type="http://schemas.openxmlformats.org/officeDocument/2006/relationships/image" Target="../media/image107.png"/><Relationship Id="rId20" Type="http://schemas.openxmlformats.org/officeDocument/2006/relationships/image" Target="../media/image84.png"/><Relationship Id="rId41" Type="http://schemas.openxmlformats.org/officeDocument/2006/relationships/customXml" Target="../ink/ink20.xml"/><Relationship Id="rId75" Type="http://schemas.openxmlformats.org/officeDocument/2006/relationships/image" Target="../media/image111.png"/><Relationship Id="rId83" Type="http://schemas.openxmlformats.org/officeDocument/2006/relationships/image" Target="../media/image73.png"/><Relationship Id="rId88" Type="http://schemas.openxmlformats.org/officeDocument/2006/relationships/image" Target="../media/image74.png"/><Relationship Id="rId91" Type="http://schemas.openxmlformats.org/officeDocument/2006/relationships/customXml" Target="../ink/ink28.xml"/><Relationship Id="rId96" Type="http://schemas.openxmlformats.org/officeDocument/2006/relationships/image" Target="../media/image97.png"/><Relationship Id="rId111" Type="http://schemas.openxmlformats.org/officeDocument/2006/relationships/customXml" Target="../ink/ink38.xml"/><Relationship Id="rId1" Type="http://schemas.openxmlformats.org/officeDocument/2006/relationships/slideLayout" Target="../slideLayouts/slideLayout11.xml"/><Relationship Id="rId6" Type="http://schemas.openxmlformats.org/officeDocument/2006/relationships/image" Target="../media/image77.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88.png"/><Relationship Id="rId36" Type="http://schemas.openxmlformats.org/officeDocument/2006/relationships/image" Target="../media/image92.png"/><Relationship Id="rId106" Type="http://schemas.openxmlformats.org/officeDocument/2006/relationships/image" Target="../media/image102.png"/><Relationship Id="rId114" Type="http://schemas.openxmlformats.org/officeDocument/2006/relationships/image" Target="../media/image106.png"/><Relationship Id="rId10" Type="http://schemas.openxmlformats.org/officeDocument/2006/relationships/image" Target="../media/image79.png"/><Relationship Id="rId31" Type="http://schemas.openxmlformats.org/officeDocument/2006/relationships/customXml" Target="../ink/ink15.xml"/><Relationship Id="rId78" Type="http://schemas.openxmlformats.org/officeDocument/2006/relationships/customXml" Target="../ink/ink23.xml"/><Relationship Id="rId81" Type="http://schemas.openxmlformats.org/officeDocument/2006/relationships/image" Target="../media/image114.png"/><Relationship Id="rId86" Type="http://schemas.openxmlformats.org/officeDocument/2006/relationships/image" Target="../media/image730.png"/><Relationship Id="rId94" Type="http://schemas.openxmlformats.org/officeDocument/2006/relationships/image" Target="../media/image96.png"/><Relationship Id="rId99" Type="http://schemas.openxmlformats.org/officeDocument/2006/relationships/customXml" Target="../ink/ink32.xml"/><Relationship Id="rId101" Type="http://schemas.openxmlformats.org/officeDocument/2006/relationships/customXml" Target="../ink/ink33.xml"/><Relationship Id="rId4" Type="http://schemas.openxmlformats.org/officeDocument/2006/relationships/image" Target="../media/image76.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83.png"/><Relationship Id="rId39" Type="http://schemas.openxmlformats.org/officeDocument/2006/relationships/customXml" Target="../ink/ink19.xml"/><Relationship Id="rId109" Type="http://schemas.openxmlformats.org/officeDocument/2006/relationships/customXml" Target="../ink/ink37.xml"/><Relationship Id="rId34" Type="http://schemas.openxmlformats.org/officeDocument/2006/relationships/image" Target="../media/image91.png"/><Relationship Id="rId76" Type="http://schemas.openxmlformats.org/officeDocument/2006/relationships/customXml" Target="../ink/ink22.xml"/><Relationship Id="rId97" Type="http://schemas.openxmlformats.org/officeDocument/2006/relationships/customXml" Target="../ink/ink31.xml"/><Relationship Id="rId104" Type="http://schemas.openxmlformats.org/officeDocument/2006/relationships/image" Target="../media/image101.png"/><Relationship Id="rId7" Type="http://schemas.openxmlformats.org/officeDocument/2006/relationships/customXml" Target="../ink/ink3.xml"/><Relationship Id="rId92" Type="http://schemas.openxmlformats.org/officeDocument/2006/relationships/image" Target="../media/image95.png"/><Relationship Id="rId2" Type="http://schemas.openxmlformats.org/officeDocument/2006/relationships/image" Target="../media/image71.gif"/><Relationship Id="rId29" Type="http://schemas.openxmlformats.org/officeDocument/2006/relationships/customXml" Target="../ink/ink14.xml"/><Relationship Id="rId24" Type="http://schemas.openxmlformats.org/officeDocument/2006/relationships/image" Target="../media/image86.png"/><Relationship Id="rId40" Type="http://schemas.openxmlformats.org/officeDocument/2006/relationships/image" Target="../media/image94.png"/><Relationship Id="rId87" Type="http://schemas.openxmlformats.org/officeDocument/2006/relationships/customXml" Target="../ink/ink26.xml"/><Relationship Id="rId110" Type="http://schemas.openxmlformats.org/officeDocument/2006/relationships/image" Target="../media/image104.png"/><Relationship Id="rId115" Type="http://schemas.openxmlformats.org/officeDocument/2006/relationships/customXml" Target="../ink/ink40.xml"/><Relationship Id="rId82"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1.xml"/><Relationship Id="rId5" Type="http://schemas.openxmlformats.org/officeDocument/2006/relationships/image" Target="../media/image11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gif"/><Relationship Id="rId1" Type="http://schemas.openxmlformats.org/officeDocument/2006/relationships/slideLayout" Target="../slideLayouts/slideLayout11.xml"/><Relationship Id="rId4" Type="http://schemas.openxmlformats.org/officeDocument/2006/relationships/image" Target="../media/image119.gif"/></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customXml" Target="../ink/ink42.xml"/><Relationship Id="rId18" Type="http://schemas.openxmlformats.org/officeDocument/2006/relationships/image" Target="../media/image660.png"/><Relationship Id="rId3" Type="http://schemas.openxmlformats.org/officeDocument/2006/relationships/oleObject" Target="../embeddings/oleObject21.bin"/><Relationship Id="rId21" Type="http://schemas.openxmlformats.org/officeDocument/2006/relationships/image" Target="../media/image126.png"/><Relationship Id="rId7" Type="http://schemas.openxmlformats.org/officeDocument/2006/relationships/oleObject" Target="../embeddings/oleObject23.bin"/><Relationship Id="rId12" Type="http://schemas.openxmlformats.org/officeDocument/2006/relationships/image" Target="../media/image125.png"/><Relationship Id="rId17" Type="http://schemas.openxmlformats.org/officeDocument/2006/relationships/customXml" Target="../ink/ink44.xml"/><Relationship Id="rId2" Type="http://schemas.openxmlformats.org/officeDocument/2006/relationships/notesSlide" Target="../notesSlides/notesSlide11.xml"/><Relationship Id="rId16" Type="http://schemas.openxmlformats.org/officeDocument/2006/relationships/image" Target="../media/image650.png"/><Relationship Id="rId20" Type="http://schemas.openxmlformats.org/officeDocument/2006/relationships/image" Target="../media/image670.png"/><Relationship Id="rId1" Type="http://schemas.openxmlformats.org/officeDocument/2006/relationships/slideLayout" Target="../slideLayouts/slideLayout11.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oleObject" Target="../embeddings/oleObject22.bin"/><Relationship Id="rId15" Type="http://schemas.openxmlformats.org/officeDocument/2006/relationships/customXml" Target="../ink/ink43.xml"/><Relationship Id="rId23" Type="http://schemas.openxmlformats.org/officeDocument/2006/relationships/image" Target="../media/image128.png"/><Relationship Id="rId10" Type="http://schemas.openxmlformats.org/officeDocument/2006/relationships/image" Target="../media/image123.wmf"/><Relationship Id="rId19" Type="http://schemas.openxmlformats.org/officeDocument/2006/relationships/customXml" Target="../ink/ink45.xml"/><Relationship Id="rId4" Type="http://schemas.openxmlformats.org/officeDocument/2006/relationships/image" Target="../media/image120.png"/><Relationship Id="rId9" Type="http://schemas.openxmlformats.org/officeDocument/2006/relationships/oleObject" Target="../embeddings/oleObject24.bin"/><Relationship Id="rId14" Type="http://schemas.openxmlformats.org/officeDocument/2006/relationships/image" Target="../media/image640.png"/><Relationship Id="rId22" Type="http://schemas.openxmlformats.org/officeDocument/2006/relationships/image" Target="../media/image127.png"/></Relationships>
</file>

<file path=ppt/slides/_rels/slide4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customXml" Target="../ink/ink48.xml"/><Relationship Id="rId18" Type="http://schemas.openxmlformats.org/officeDocument/2006/relationships/image" Target="../media/image1260.png"/><Relationship Id="rId3" Type="http://schemas.openxmlformats.org/officeDocument/2006/relationships/image" Target="../media/image129.wmf"/><Relationship Id="rId21" Type="http://schemas.openxmlformats.org/officeDocument/2006/relationships/customXml" Target="../ink/ink52.xml"/><Relationship Id="rId7" Type="http://schemas.openxmlformats.org/officeDocument/2006/relationships/image" Target="../media/image132.png"/><Relationship Id="rId12" Type="http://schemas.openxmlformats.org/officeDocument/2006/relationships/image" Target="../media/image1230.png"/><Relationship Id="rId17" Type="http://schemas.openxmlformats.org/officeDocument/2006/relationships/customXml" Target="../ink/ink50.xml"/><Relationship Id="rId2" Type="http://schemas.openxmlformats.org/officeDocument/2006/relationships/oleObject" Target="../embeddings/oleObject25.bin"/><Relationship Id="rId16" Type="http://schemas.openxmlformats.org/officeDocument/2006/relationships/image" Target="../media/image1250.png"/><Relationship Id="rId20" Type="http://schemas.openxmlformats.org/officeDocument/2006/relationships/image" Target="../media/image1270.png"/><Relationship Id="rId1" Type="http://schemas.openxmlformats.org/officeDocument/2006/relationships/slideLayout" Target="../slideLayouts/slideLayout11.xml"/><Relationship Id="rId6" Type="http://schemas.openxmlformats.org/officeDocument/2006/relationships/image" Target="../media/image131.png"/><Relationship Id="rId11" Type="http://schemas.openxmlformats.org/officeDocument/2006/relationships/customXml" Target="../ink/ink47.xml"/><Relationship Id="rId24" Type="http://schemas.openxmlformats.org/officeDocument/2006/relationships/image" Target="../media/image135.png"/><Relationship Id="rId5" Type="http://schemas.openxmlformats.org/officeDocument/2006/relationships/image" Target="../media/image130.wmf"/><Relationship Id="rId15" Type="http://schemas.openxmlformats.org/officeDocument/2006/relationships/customXml" Target="../ink/ink49.xml"/><Relationship Id="rId23" Type="http://schemas.openxmlformats.org/officeDocument/2006/relationships/image" Target="../media/image134.png"/><Relationship Id="rId10" Type="http://schemas.openxmlformats.org/officeDocument/2006/relationships/image" Target="../media/image122.png"/><Relationship Id="rId19" Type="http://schemas.openxmlformats.org/officeDocument/2006/relationships/customXml" Target="../ink/ink51.xml"/><Relationship Id="rId4" Type="http://schemas.openxmlformats.org/officeDocument/2006/relationships/oleObject" Target="../embeddings/oleObject26.bin"/><Relationship Id="rId9" Type="http://schemas.openxmlformats.org/officeDocument/2006/relationships/customXml" Target="../ink/ink46.xml"/><Relationship Id="rId14" Type="http://schemas.openxmlformats.org/officeDocument/2006/relationships/image" Target="../media/image1240.png"/><Relationship Id="rId22" Type="http://schemas.openxmlformats.org/officeDocument/2006/relationships/image" Target="../media/image1280.png"/></Relationships>
</file>

<file path=ppt/slides/_rels/slide47.xml.rels><?xml version="1.0" encoding="UTF-8" standalone="yes"?>
<Relationships xmlns="http://schemas.openxmlformats.org/package/2006/relationships"><Relationship Id="rId3" Type="http://schemas.openxmlformats.org/officeDocument/2006/relationships/image" Target="../media/image129.wmf"/><Relationship Id="rId7" Type="http://schemas.openxmlformats.org/officeDocument/2006/relationships/image" Target="../media/image139.png"/><Relationship Id="rId2" Type="http://schemas.openxmlformats.org/officeDocument/2006/relationships/oleObject" Target="../embeddings/oleObject27.bin"/><Relationship Id="rId1" Type="http://schemas.openxmlformats.org/officeDocument/2006/relationships/slideLayout" Target="../slideLayouts/slideLayout1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3" Type="http://schemas.openxmlformats.org/officeDocument/2006/relationships/hyperlink" Target="http://1.bp.blogspot.com/-SR5qOO0fcxE/T1RXxBtINgI/AAAAAAAAADk/VcleNuQ-mIw/s1600/Funcionamiento+de+fuented+de+poder.gif" TargetMode="External"/><Relationship Id="rId2" Type="http://schemas.openxmlformats.org/officeDocument/2006/relationships/image" Target="../media/image65.jpeg"/><Relationship Id="rId1" Type="http://schemas.openxmlformats.org/officeDocument/2006/relationships/slideLayout" Target="../slideLayouts/slideLayout11.xml"/><Relationship Id="rId5" Type="http://schemas.openxmlformats.org/officeDocument/2006/relationships/image" Target="../media/image64.sv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http://www.electronics-tutorials.ws/diode/diode11.gif" TargetMode="External"/><Relationship Id="rId2" Type="http://schemas.openxmlformats.org/officeDocument/2006/relationships/image" Target="../media/image140.png"/><Relationship Id="rId1" Type="http://schemas.openxmlformats.org/officeDocument/2006/relationships/slideLayout" Target="../slideLayouts/slideLayout3.xml"/><Relationship Id="rId4" Type="http://schemas.openxmlformats.org/officeDocument/2006/relationships/image" Target="../media/image141.gif"/></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45.wmf"/><Relationship Id="rId7" Type="http://schemas.openxmlformats.org/officeDocument/2006/relationships/image" Target="../media/image147.wmf"/><Relationship Id="rId2" Type="http://schemas.openxmlformats.org/officeDocument/2006/relationships/oleObject" Target="../embeddings/oleObject28.bin"/><Relationship Id="rId1" Type="http://schemas.openxmlformats.org/officeDocument/2006/relationships/slideLayout" Target="../slideLayouts/slideLayout11.xml"/><Relationship Id="rId6" Type="http://schemas.openxmlformats.org/officeDocument/2006/relationships/oleObject" Target="../embeddings/oleObject30.bin"/><Relationship Id="rId11" Type="http://schemas.openxmlformats.org/officeDocument/2006/relationships/image" Target="../media/image149.png"/><Relationship Id="rId5" Type="http://schemas.openxmlformats.org/officeDocument/2006/relationships/image" Target="../media/image146.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148.wmf"/></Relationships>
</file>

<file path=ppt/slides/_rels/slide5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oleObject" Target="../embeddings/oleObject33.bin"/><Relationship Id="rId7" Type="http://schemas.openxmlformats.org/officeDocument/2006/relationships/image" Target="../media/image155.jpeg"/><Relationship Id="rId2" Type="http://schemas.openxmlformats.org/officeDocument/2006/relationships/image" Target="../media/image151.jpeg"/><Relationship Id="rId1" Type="http://schemas.openxmlformats.org/officeDocument/2006/relationships/slideLayout" Target="../slideLayouts/slideLayout11.xml"/><Relationship Id="rId6" Type="http://schemas.openxmlformats.org/officeDocument/2006/relationships/image" Target="../media/image154.gif"/><Relationship Id="rId5" Type="http://schemas.openxmlformats.org/officeDocument/2006/relationships/image" Target="../media/image153.jpeg"/><Relationship Id="rId4" Type="http://schemas.openxmlformats.org/officeDocument/2006/relationships/image" Target="../media/image152.wmf"/></Relationships>
</file>

<file path=ppt/slides/_rels/slide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34950" y="1794566"/>
            <a:ext cx="7741082" cy="644730"/>
          </a:xfrm>
        </p:spPr>
        <p:txBody>
          <a:bodyPr/>
          <a:lstStyle/>
          <a:p>
            <a:r>
              <a:rPr lang="es-ES" altLang="es-ES" dirty="0"/>
              <a:t>Tecnología de Computadores</a:t>
            </a:r>
            <a:br>
              <a:rPr lang="es-ES" altLang="es-ES" dirty="0"/>
            </a:br>
            <a:endParaRPr lang="es-ES" dirty="0"/>
          </a:p>
        </p:txBody>
      </p:sp>
      <p:sp>
        <p:nvSpPr>
          <p:cNvPr id="4" name="Text Box 2"/>
          <p:cNvSpPr txBox="1">
            <a:spLocks noChangeArrowheads="1"/>
          </p:cNvSpPr>
          <p:nvPr/>
        </p:nvSpPr>
        <p:spPr bwMode="auto">
          <a:xfrm>
            <a:off x="336550" y="2313675"/>
            <a:ext cx="6946900" cy="112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ea typeface="Microsoft YaHei" charset="-122"/>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charset="0"/>
                <a:ea typeface="Microsoft YaHei" charset="-122"/>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Microsoft YaHei" charset="-122"/>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5pPr>
            <a:lvl6pPr marL="25146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6pPr>
            <a:lvl7pPr marL="29718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7pPr>
            <a:lvl8pPr marL="34290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8pPr>
            <a:lvl9pPr marL="3886200" indent="-228600" defTabSz="449263" eaLnBrk="0" fontAlgn="base" hangingPunct="0">
              <a:spcBef>
                <a:spcPts val="5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charset="0"/>
                <a:ea typeface="Microsoft YaHei" charset="-122"/>
              </a:defRPr>
            </a:lvl9pPr>
          </a:lstStyle>
          <a:p>
            <a:pPr eaLnBrk="1" hangingPunct="1">
              <a:spcBef>
                <a:spcPts val="850"/>
              </a:spcBef>
              <a:buSzPct val="75000"/>
            </a:pPr>
            <a:r>
              <a:rPr lang="es-ES" sz="3400" dirty="0">
                <a:solidFill>
                  <a:srgbClr val="898989"/>
                </a:solidFill>
              </a:rPr>
              <a:t>Tema 2: El Diodo de Unión P-N </a:t>
            </a:r>
            <a:endParaRPr lang="es-ES" altLang="es-ES" sz="3400" dirty="0">
              <a:solidFill>
                <a:srgbClr val="898989"/>
              </a:solidFill>
            </a:endParaRPr>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384BEE3-3300-4838-8123-C87A669A4590}"/>
              </a:ext>
            </a:extLst>
          </p:cNvPr>
          <p:cNvPicPr>
            <a:picLocks noGrp="1" noChangeAspect="1"/>
          </p:cNvPicPr>
          <p:nvPr>
            <p:ph idx="1"/>
          </p:nvPr>
        </p:nvPicPr>
        <p:blipFill>
          <a:blip r:embed="rId2"/>
          <a:stretch>
            <a:fillRect/>
          </a:stretch>
        </p:blipFill>
        <p:spPr>
          <a:xfrm>
            <a:off x="3058244" y="3213434"/>
            <a:ext cx="2912541" cy="1863725"/>
          </a:xfrm>
          <a:prstGeom prst="rect">
            <a:avLst/>
          </a:prstGeom>
        </p:spPr>
      </p:pic>
      <p:sp>
        <p:nvSpPr>
          <p:cNvPr id="7" name="CuadroTexto 6">
            <a:extLst>
              <a:ext uri="{FF2B5EF4-FFF2-40B4-BE49-F238E27FC236}">
                <a16:creationId xmlns:a16="http://schemas.microsoft.com/office/drawing/2014/main" id="{1DD7789D-6BE4-4B50-9B1E-862FBE13344F}"/>
              </a:ext>
            </a:extLst>
          </p:cNvPr>
          <p:cNvSpPr txBox="1"/>
          <p:nvPr/>
        </p:nvSpPr>
        <p:spPr>
          <a:xfrm>
            <a:off x="259345" y="411543"/>
            <a:ext cx="8748297" cy="2554545"/>
          </a:xfrm>
          <a:prstGeom prst="rect">
            <a:avLst/>
          </a:prstGeom>
          <a:noFill/>
        </p:spPr>
        <p:txBody>
          <a:bodyPr wrap="square">
            <a:spAutoFit/>
          </a:bodyPr>
          <a:lstStyle/>
          <a:p>
            <a:pPr algn="just"/>
            <a:r>
              <a:rPr lang="es-ES" sz="1600" b="0" i="0" u="none" strike="noStrike" baseline="0" dirty="0">
                <a:latin typeface="TimesNewRoman"/>
              </a:rPr>
              <a:t>Ahora, observa el hueco situado en la parte izquierda de la figura. </a:t>
            </a:r>
          </a:p>
          <a:p>
            <a:pPr algn="just"/>
            <a:r>
              <a:rPr lang="es-ES" sz="1600" b="0" i="0" u="none" strike="noStrike" baseline="0" dirty="0">
                <a:latin typeface="TimesNewRoman"/>
              </a:rPr>
              <a:t>Este hueco atrae al electrón de valencia en el punto A, lo que provoca que el electrón de valencia caiga en el hueco.</a:t>
            </a:r>
          </a:p>
          <a:p>
            <a:pPr algn="just"/>
            <a:r>
              <a:rPr lang="es-ES" sz="1600" b="0" i="0" u="none" strike="noStrike" baseline="0" dirty="0">
                <a:latin typeface="TimesNewRoman"/>
              </a:rPr>
              <a:t>Cuando el electrón de valencia situado en el punto </a:t>
            </a:r>
            <a:r>
              <a:rPr lang="es-ES" sz="1600" b="0" i="1" u="none" strike="noStrike" baseline="0" dirty="0">
                <a:latin typeface="TimesNewRoman,Italic"/>
              </a:rPr>
              <a:t>A </a:t>
            </a:r>
            <a:r>
              <a:rPr lang="es-ES" sz="1600" b="0" i="0" u="none" strike="noStrike" baseline="0" dirty="0">
                <a:latin typeface="TimesNewRoman"/>
              </a:rPr>
              <a:t>se desplaza hacia la izquierda, crea un hueco en dicho punto </a:t>
            </a:r>
            <a:r>
              <a:rPr lang="es-ES" sz="1600" b="0" i="1" u="none" strike="noStrike" baseline="0" dirty="0">
                <a:latin typeface="TimesNewRoman,Italic"/>
              </a:rPr>
              <a:t>A</a:t>
            </a:r>
            <a:r>
              <a:rPr lang="es-ES" sz="1600" b="0" i="0" u="none" strike="noStrike" baseline="0" dirty="0">
                <a:latin typeface="TimesNewRoman"/>
              </a:rPr>
              <a:t>. </a:t>
            </a:r>
          </a:p>
          <a:p>
            <a:pPr algn="just"/>
            <a:r>
              <a:rPr lang="es-ES" sz="1600" b="0" i="0" u="none" strike="noStrike" baseline="0" dirty="0">
                <a:latin typeface="TimesNewRoman"/>
              </a:rPr>
              <a:t>El efecto es el mismo que cuando se mueve el hueco original hacia la derecha. </a:t>
            </a:r>
          </a:p>
          <a:p>
            <a:pPr algn="just"/>
            <a:r>
              <a:rPr lang="es-ES" sz="1600" b="0" i="0" u="none" strike="noStrike" baseline="0" dirty="0">
                <a:latin typeface="TimesNewRoman"/>
              </a:rPr>
              <a:t>El nuevo hueco situado en el punto </a:t>
            </a:r>
            <a:r>
              <a:rPr lang="es-ES" sz="1600" b="0" i="1" u="none" strike="noStrike" baseline="0" dirty="0">
                <a:latin typeface="TimesNewRoman,Italic"/>
              </a:rPr>
              <a:t>A </a:t>
            </a:r>
            <a:r>
              <a:rPr lang="es-ES" sz="1600" b="0" i="0" u="none" strike="noStrike" baseline="0" dirty="0">
                <a:latin typeface="TimesNewRoman"/>
              </a:rPr>
              <a:t>puede entonces atraer y capturar a otro electrón de valencia. </a:t>
            </a:r>
          </a:p>
          <a:p>
            <a:pPr algn="just"/>
            <a:r>
              <a:rPr lang="es-ES" sz="1600" b="0" i="0" u="none" strike="noStrike" baseline="0" dirty="0">
                <a:latin typeface="TimesNewRoman"/>
              </a:rPr>
              <a:t>De esta forma, los electrones de valencia pueden seguir el camino indicado por las flechas. </a:t>
            </a:r>
          </a:p>
          <a:p>
            <a:pPr algn="just"/>
            <a:r>
              <a:rPr lang="es-ES" sz="1600" b="0" i="0" u="none" strike="noStrike" baseline="0" dirty="0">
                <a:latin typeface="TimesNewRoman"/>
              </a:rPr>
              <a:t>Esto significa que el hueco puede desplazarse en el sentido opuesto, siguiendo el camino </a:t>
            </a:r>
            <a:r>
              <a:rPr lang="es-ES" sz="1600" b="0" i="1" u="none" strike="noStrike" baseline="0" dirty="0">
                <a:latin typeface="TimesNewRoman,Italic"/>
              </a:rPr>
              <a:t>A-B-C-D-E-F</a:t>
            </a:r>
            <a:r>
              <a:rPr lang="es-ES" sz="1600" b="0" i="0" u="none" strike="noStrike" baseline="0" dirty="0">
                <a:latin typeface="TimesNewRoman"/>
              </a:rPr>
              <a:t>, actuando de la misma manera que una carga positiva.</a:t>
            </a:r>
            <a:endParaRPr lang="es-ES" sz="1600" dirty="0"/>
          </a:p>
        </p:txBody>
      </p:sp>
    </p:spTree>
    <p:extLst>
      <p:ext uri="{BB962C8B-B14F-4D97-AF65-F5344CB8AC3E}">
        <p14:creationId xmlns:p14="http://schemas.microsoft.com/office/powerpoint/2010/main" val="423783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3FD9906B-1A19-4114-A3AC-931D3EF74796}"/>
              </a:ext>
            </a:extLst>
          </p:cNvPr>
          <p:cNvSpPr>
            <a:spLocks noChangeArrowheads="1"/>
          </p:cNvSpPr>
          <p:nvPr/>
        </p:nvSpPr>
        <p:spPr bwMode="auto">
          <a:xfrm>
            <a:off x="96253" y="121794"/>
            <a:ext cx="8436928" cy="10021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b="1" i="0" strike="noStrike" cap="none" normalizeH="0" baseline="0" dirty="0">
                <a:ln>
                  <a:noFill/>
                </a:ln>
                <a:effectLst/>
                <a:latin typeface="Arial" panose="020B0604020202020204" pitchFamily="34" charset="0"/>
                <a:cs typeface="Arial" panose="020B0604020202020204" pitchFamily="34" charset="0"/>
              </a:rPr>
              <a:t>Semiconductor Extrínseco:</a:t>
            </a:r>
            <a:r>
              <a:rPr kumimoji="0" lang="es-ES" altLang="es-ES" sz="1100" b="1" i="0" strike="noStrike" cap="none" normalizeH="0" baseline="0" dirty="0">
                <a:ln>
                  <a:noFill/>
                </a:ln>
                <a:effectLs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lang="es-ES" sz="1100" dirty="0">
                <a:cs typeface="Arial" panose="020B0604020202020204" pitchFamily="34" charset="0"/>
              </a:rPr>
              <a:t>Si a un semiconductor intrínseco, como el anterior, se le añade un pequeño porcentaje de impurezas, es decir, elementos trivalentes o pentavalentes, el semiconductor se denomina extrínseco, y se dice que está dopado. </a:t>
            </a:r>
          </a:p>
          <a:p>
            <a:pPr marL="0" marR="0" lvl="0" indent="0" algn="just" defTabSz="914400" rtl="0" eaLnBrk="0" fontAlgn="base" latinLnBrk="0" hangingPunct="0">
              <a:lnSpc>
                <a:spcPct val="100000"/>
              </a:lnSpc>
              <a:spcBef>
                <a:spcPct val="0"/>
              </a:spcBef>
              <a:spcAft>
                <a:spcPct val="0"/>
              </a:spcAft>
              <a:buClrTx/>
              <a:buSzTx/>
              <a:buFontTx/>
              <a:buNone/>
              <a:tabLst/>
            </a:pPr>
            <a:endParaRPr lang="es-ES" sz="11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s-ES" sz="1100" dirty="0">
                <a:cs typeface="Arial" panose="020B0604020202020204" pitchFamily="34" charset="0"/>
              </a:rPr>
              <a:t>Las impurezas deberán formar parte de la estructura cristalina sustituyendo al correspondiente átomo de silicio.</a:t>
            </a:r>
            <a:endParaRPr lang="es-ES" altLang="es-ES" sz="1100" dirty="0">
              <a:cs typeface="Arial" panose="020B0604020202020204" pitchFamily="34" charset="0"/>
            </a:endParaRPr>
          </a:p>
        </p:txBody>
      </p:sp>
      <p:graphicFrame>
        <p:nvGraphicFramePr>
          <p:cNvPr id="14" name="Tabla 13">
            <a:extLst>
              <a:ext uri="{FF2B5EF4-FFF2-40B4-BE49-F238E27FC236}">
                <a16:creationId xmlns:a16="http://schemas.microsoft.com/office/drawing/2014/main" id="{FB832991-CC33-49EE-9AFA-6F7D2DE2C0B0}"/>
              </a:ext>
            </a:extLst>
          </p:cNvPr>
          <p:cNvGraphicFramePr>
            <a:graphicFrameLocks noGrp="1"/>
          </p:cNvGraphicFramePr>
          <p:nvPr>
            <p:extLst>
              <p:ext uri="{D42A27DB-BD31-4B8C-83A1-F6EECF244321}">
                <p14:modId xmlns:p14="http://schemas.microsoft.com/office/powerpoint/2010/main" val="1802123488"/>
              </p:ext>
            </p:extLst>
          </p:nvPr>
        </p:nvGraphicFramePr>
        <p:xfrm>
          <a:off x="1149996" y="1263549"/>
          <a:ext cx="4596063" cy="1615440"/>
        </p:xfrm>
        <a:graphic>
          <a:graphicData uri="http://schemas.openxmlformats.org/drawingml/2006/table">
            <a:tbl>
              <a:tblPr/>
              <a:tblGrid>
                <a:gridCol w="1064138">
                  <a:extLst>
                    <a:ext uri="{9D8B030D-6E8A-4147-A177-3AD203B41FA5}">
                      <a16:colId xmlns:a16="http://schemas.microsoft.com/office/drawing/2014/main" val="246457557"/>
                    </a:ext>
                  </a:extLst>
                </a:gridCol>
                <a:gridCol w="748232">
                  <a:extLst>
                    <a:ext uri="{9D8B030D-6E8A-4147-A177-3AD203B41FA5}">
                      <a16:colId xmlns:a16="http://schemas.microsoft.com/office/drawing/2014/main" val="3653084157"/>
                    </a:ext>
                  </a:extLst>
                </a:gridCol>
                <a:gridCol w="2783693">
                  <a:extLst>
                    <a:ext uri="{9D8B030D-6E8A-4147-A177-3AD203B41FA5}">
                      <a16:colId xmlns:a16="http://schemas.microsoft.com/office/drawing/2014/main" val="1555680664"/>
                    </a:ext>
                  </a:extLst>
                </a:gridCol>
              </a:tblGrid>
              <a:tr h="0">
                <a:tc>
                  <a:txBody>
                    <a:bodyPr/>
                    <a:lstStyle/>
                    <a:p>
                      <a:pPr algn="l"/>
                      <a:r>
                        <a:rPr lang="es-ES" sz="1000" dirty="0">
                          <a:effectLst/>
                        </a:rPr>
                        <a:t>Elemento</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l"/>
                      <a:r>
                        <a:rPr lang="es-ES" sz="1000" dirty="0">
                          <a:effectLst/>
                        </a:rPr>
                        <a:t>Grupos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l"/>
                      <a:r>
                        <a:rPr lang="es-ES" sz="1000" dirty="0">
                          <a:effectLst/>
                        </a:rPr>
                        <a:t>Electrones en</a:t>
                      </a:r>
                      <a:br>
                        <a:rPr lang="es-ES" sz="1000" dirty="0">
                          <a:effectLst/>
                        </a:rPr>
                      </a:br>
                      <a:r>
                        <a:rPr lang="es-ES" sz="1000" dirty="0">
                          <a:effectLst/>
                        </a:rPr>
                        <a:t>la última capa</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266782985"/>
                  </a:ext>
                </a:extLst>
              </a:tr>
              <a:tr h="0">
                <a:tc>
                  <a:txBody>
                    <a:bodyPr/>
                    <a:lstStyle/>
                    <a:p>
                      <a:pPr algn="l"/>
                      <a:r>
                        <a:rPr lang="es-ES" sz="1000" u="none" strike="noStrike" dirty="0">
                          <a:solidFill>
                            <a:srgbClr val="0645AD"/>
                          </a:solidFill>
                          <a:effectLst/>
                        </a:rPr>
                        <a:t>Cd</a:t>
                      </a:r>
                      <a:endParaRPr lang="es-ES" sz="10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a:effectLst/>
                        </a:rPr>
                        <a:t>12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dirty="0">
                          <a:effectLst/>
                        </a:rPr>
                        <a:t>2 e</a:t>
                      </a:r>
                      <a:r>
                        <a:rPr lang="es-ES" sz="1000" baseline="30000" dirty="0">
                          <a:effectLst/>
                        </a:rPr>
                        <a:t>-</a:t>
                      </a:r>
                      <a:endParaRPr lang="es-ES" sz="10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5036840"/>
                  </a:ext>
                </a:extLst>
              </a:tr>
              <a:tr h="0">
                <a:tc>
                  <a:txBody>
                    <a:bodyPr/>
                    <a:lstStyle/>
                    <a:p>
                      <a:pPr algn="l"/>
                      <a:r>
                        <a:rPr lang="es-ES" sz="1000" u="none" strike="noStrike" dirty="0">
                          <a:solidFill>
                            <a:srgbClr val="0645AD"/>
                          </a:solidFill>
                          <a:effectLst/>
                        </a:rPr>
                        <a:t>Al</a:t>
                      </a:r>
                      <a:r>
                        <a:rPr lang="es-ES" sz="1000" dirty="0">
                          <a:effectLst/>
                        </a:rPr>
                        <a:t>, </a:t>
                      </a:r>
                      <a:r>
                        <a:rPr lang="es-ES" sz="1000" u="none" strike="noStrike" dirty="0">
                          <a:solidFill>
                            <a:srgbClr val="0645AD"/>
                          </a:solidFill>
                          <a:effectLst/>
                        </a:rPr>
                        <a:t>Ga</a:t>
                      </a:r>
                      <a:r>
                        <a:rPr lang="es-ES" sz="1000" dirty="0">
                          <a:effectLst/>
                        </a:rPr>
                        <a:t>, </a:t>
                      </a:r>
                      <a:r>
                        <a:rPr lang="es-ES" sz="1000" u="none" strike="noStrike" dirty="0">
                          <a:solidFill>
                            <a:srgbClr val="0645AD"/>
                          </a:solidFill>
                          <a:effectLst/>
                        </a:rPr>
                        <a:t>B</a:t>
                      </a:r>
                      <a:r>
                        <a:rPr lang="es-ES" sz="1000" dirty="0">
                          <a:effectLst/>
                        </a:rPr>
                        <a:t>, </a:t>
                      </a:r>
                      <a:r>
                        <a:rPr lang="es-ES" sz="1000" u="none" strike="noStrike" dirty="0">
                          <a:solidFill>
                            <a:srgbClr val="0645AD"/>
                          </a:solidFill>
                          <a:effectLst/>
                        </a:rPr>
                        <a:t>In</a:t>
                      </a:r>
                      <a:endParaRPr lang="es-ES" sz="10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a:effectLst/>
                        </a:rPr>
                        <a:t>13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a:effectLst/>
                        </a:rPr>
                        <a:t>3 e</a:t>
                      </a:r>
                      <a:r>
                        <a:rPr lang="es-ES" sz="1000" baseline="30000">
                          <a:effectLst/>
                        </a:rPr>
                        <a:t>-</a:t>
                      </a:r>
                      <a:endParaRPr lang="es-ES" sz="100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67754959"/>
                  </a:ext>
                </a:extLst>
              </a:tr>
              <a:tr h="0">
                <a:tc>
                  <a:txBody>
                    <a:bodyPr/>
                    <a:lstStyle/>
                    <a:p>
                      <a:pPr algn="l"/>
                      <a:r>
                        <a:rPr lang="es-ES" sz="1000" u="none" strike="noStrike" dirty="0">
                          <a:solidFill>
                            <a:srgbClr val="0645AD"/>
                          </a:solidFill>
                          <a:effectLst/>
                          <a:highlight>
                            <a:srgbClr val="FFFF00"/>
                          </a:highlight>
                        </a:rPr>
                        <a:t>Si</a:t>
                      </a:r>
                      <a:r>
                        <a:rPr lang="es-ES" sz="1000" dirty="0">
                          <a:effectLst/>
                          <a:highlight>
                            <a:srgbClr val="FFFF00"/>
                          </a:highlight>
                        </a:rPr>
                        <a:t>, </a:t>
                      </a:r>
                      <a:r>
                        <a:rPr lang="es-ES" sz="1000" u="none" strike="noStrike" dirty="0">
                          <a:solidFill>
                            <a:srgbClr val="0645AD"/>
                          </a:solidFill>
                          <a:effectLst/>
                          <a:highlight>
                            <a:srgbClr val="FFFF00"/>
                          </a:highlight>
                        </a:rPr>
                        <a:t>C</a:t>
                      </a:r>
                      <a:r>
                        <a:rPr lang="es-ES" sz="1000" dirty="0">
                          <a:effectLst/>
                          <a:highlight>
                            <a:srgbClr val="FFFF00"/>
                          </a:highlight>
                        </a:rPr>
                        <a:t>, </a:t>
                      </a:r>
                      <a:r>
                        <a:rPr lang="es-ES" sz="1000" u="none" strike="noStrike" dirty="0">
                          <a:solidFill>
                            <a:srgbClr val="0645AD"/>
                          </a:solidFill>
                          <a:effectLst/>
                          <a:highlight>
                            <a:srgbClr val="FFFF00"/>
                          </a:highlight>
                        </a:rPr>
                        <a:t>Ge</a:t>
                      </a:r>
                      <a:endParaRPr lang="es-ES" sz="1000" dirty="0">
                        <a:effectLst/>
                        <a:highlight>
                          <a:srgbClr val="FFFF00"/>
                        </a:highligh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a:effectLst/>
                          <a:highlight>
                            <a:srgbClr val="FFFF00"/>
                          </a:highlight>
                        </a:rPr>
                        <a:t>14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dirty="0">
                          <a:effectLst/>
                          <a:highlight>
                            <a:srgbClr val="FFFF00"/>
                          </a:highlight>
                        </a:rPr>
                        <a:t>4 e</a:t>
                      </a:r>
                      <a:r>
                        <a:rPr lang="es-ES" sz="1000" baseline="30000" dirty="0">
                          <a:effectLst/>
                          <a:highlight>
                            <a:srgbClr val="FFFF00"/>
                          </a:highlight>
                        </a:rPr>
                        <a:t>-</a:t>
                      </a:r>
                      <a:endParaRPr lang="es-ES" sz="1000" dirty="0">
                        <a:effectLst/>
                        <a:highlight>
                          <a:srgbClr val="FFFF00"/>
                        </a:highligh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812864"/>
                  </a:ext>
                </a:extLst>
              </a:tr>
              <a:tr h="0">
                <a:tc>
                  <a:txBody>
                    <a:bodyPr/>
                    <a:lstStyle/>
                    <a:p>
                      <a:pPr algn="l"/>
                      <a:r>
                        <a:rPr lang="es-ES" sz="1000" u="none" strike="noStrike" dirty="0">
                          <a:solidFill>
                            <a:srgbClr val="0645AD"/>
                          </a:solidFill>
                          <a:effectLst/>
                        </a:rPr>
                        <a:t>P</a:t>
                      </a:r>
                      <a:r>
                        <a:rPr lang="es-ES" sz="1000" dirty="0">
                          <a:effectLst/>
                        </a:rPr>
                        <a:t>, </a:t>
                      </a:r>
                      <a:r>
                        <a:rPr lang="es-ES" sz="1000" u="none" strike="noStrike" dirty="0">
                          <a:solidFill>
                            <a:srgbClr val="0645AD"/>
                          </a:solidFill>
                          <a:effectLst/>
                        </a:rPr>
                        <a:t>As</a:t>
                      </a:r>
                      <a:r>
                        <a:rPr lang="es-ES" sz="1000" dirty="0">
                          <a:effectLst/>
                        </a:rPr>
                        <a:t>, </a:t>
                      </a:r>
                      <a:r>
                        <a:rPr lang="es-ES" sz="1000" u="none" strike="noStrike" dirty="0">
                          <a:solidFill>
                            <a:srgbClr val="0645AD"/>
                          </a:solidFill>
                          <a:effectLst/>
                        </a:rPr>
                        <a:t>Sb</a:t>
                      </a:r>
                      <a:endParaRPr lang="es-ES" sz="10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a:effectLst/>
                        </a:rPr>
                        <a:t>15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dirty="0">
                          <a:effectLst/>
                        </a:rPr>
                        <a:t>5 e</a:t>
                      </a:r>
                      <a:r>
                        <a:rPr lang="es-ES" sz="1000" baseline="30000" dirty="0">
                          <a:effectLst/>
                        </a:rPr>
                        <a:t>-      </a:t>
                      </a:r>
                      <a:endParaRPr lang="es-ES" sz="10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490631"/>
                  </a:ext>
                </a:extLst>
              </a:tr>
              <a:tr h="0">
                <a:tc>
                  <a:txBody>
                    <a:bodyPr/>
                    <a:lstStyle/>
                    <a:p>
                      <a:pPr algn="l"/>
                      <a:r>
                        <a:rPr lang="es-ES" sz="1000" u="none" strike="noStrike" dirty="0">
                          <a:solidFill>
                            <a:srgbClr val="0645AD"/>
                          </a:solidFill>
                          <a:effectLst/>
                        </a:rPr>
                        <a:t>Se</a:t>
                      </a:r>
                      <a:r>
                        <a:rPr lang="es-ES" sz="1000" dirty="0">
                          <a:effectLst/>
                        </a:rPr>
                        <a:t>, </a:t>
                      </a:r>
                      <a:r>
                        <a:rPr lang="es-ES" sz="1000" u="none" strike="noStrike" dirty="0">
                          <a:solidFill>
                            <a:srgbClr val="0645AD"/>
                          </a:solidFill>
                          <a:effectLst/>
                        </a:rPr>
                        <a:t>Te</a:t>
                      </a:r>
                      <a:r>
                        <a:rPr lang="es-ES" sz="1000" dirty="0">
                          <a:effectLst/>
                        </a:rPr>
                        <a:t>, (</a:t>
                      </a:r>
                      <a:r>
                        <a:rPr lang="es-ES" sz="1000" u="none" strike="noStrike" dirty="0">
                          <a:solidFill>
                            <a:srgbClr val="0645AD"/>
                          </a:solidFill>
                          <a:effectLst/>
                        </a:rPr>
                        <a:t>S</a:t>
                      </a:r>
                      <a:r>
                        <a:rPr lang="es-ES" sz="1000"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dirty="0">
                          <a:effectLst/>
                        </a:rPr>
                        <a:t>16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s-ES" sz="1000" dirty="0">
                          <a:effectLst/>
                        </a:rPr>
                        <a:t>6 e</a:t>
                      </a:r>
                      <a:r>
                        <a:rPr lang="es-ES" sz="1000" baseline="30000" dirty="0">
                          <a:effectLst/>
                        </a:rPr>
                        <a:t>-</a:t>
                      </a:r>
                      <a:endParaRPr lang="es-ES" sz="10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70679002"/>
                  </a:ext>
                </a:extLst>
              </a:tr>
            </a:tbl>
          </a:graphicData>
        </a:graphic>
      </p:graphicFrame>
      <p:sp>
        <p:nvSpPr>
          <p:cNvPr id="18" name="CuadroTexto 17">
            <a:extLst>
              <a:ext uri="{FF2B5EF4-FFF2-40B4-BE49-F238E27FC236}">
                <a16:creationId xmlns:a16="http://schemas.microsoft.com/office/drawing/2014/main" id="{BD368715-CE9F-4365-AD6E-E60A439BC17B}"/>
              </a:ext>
            </a:extLst>
          </p:cNvPr>
          <p:cNvSpPr txBox="1"/>
          <p:nvPr/>
        </p:nvSpPr>
        <p:spPr>
          <a:xfrm>
            <a:off x="141798" y="2405157"/>
            <a:ext cx="1034257" cy="246221"/>
          </a:xfrm>
          <a:prstGeom prst="rect">
            <a:avLst/>
          </a:prstGeom>
          <a:noFill/>
        </p:spPr>
        <p:txBody>
          <a:bodyPr wrap="none" rtlCol="0">
            <a:spAutoFit/>
          </a:bodyPr>
          <a:lstStyle/>
          <a:p>
            <a:r>
              <a:rPr lang="es-ES" sz="1000" dirty="0"/>
              <a:t>Dopante tipo N</a:t>
            </a:r>
          </a:p>
        </p:txBody>
      </p:sp>
      <p:sp>
        <p:nvSpPr>
          <p:cNvPr id="19" name="CuadroTexto 18">
            <a:extLst>
              <a:ext uri="{FF2B5EF4-FFF2-40B4-BE49-F238E27FC236}">
                <a16:creationId xmlns:a16="http://schemas.microsoft.com/office/drawing/2014/main" id="{85ECBAE3-C87C-4BD4-A957-D82DB130C9B0}"/>
              </a:ext>
            </a:extLst>
          </p:cNvPr>
          <p:cNvSpPr txBox="1"/>
          <p:nvPr/>
        </p:nvSpPr>
        <p:spPr>
          <a:xfrm>
            <a:off x="167857" y="1931325"/>
            <a:ext cx="1026243" cy="246221"/>
          </a:xfrm>
          <a:prstGeom prst="rect">
            <a:avLst/>
          </a:prstGeom>
          <a:noFill/>
        </p:spPr>
        <p:txBody>
          <a:bodyPr wrap="none" rtlCol="0">
            <a:spAutoFit/>
          </a:bodyPr>
          <a:lstStyle/>
          <a:p>
            <a:r>
              <a:rPr lang="es-ES" sz="1000" dirty="0"/>
              <a:t>Dopante tipo P</a:t>
            </a:r>
          </a:p>
        </p:txBody>
      </p:sp>
      <p:pic>
        <p:nvPicPr>
          <p:cNvPr id="20" name="Picture 9">
            <a:extLst>
              <a:ext uri="{FF2B5EF4-FFF2-40B4-BE49-F238E27FC236}">
                <a16:creationId xmlns:a16="http://schemas.microsoft.com/office/drawing/2014/main" id="{CE817AD0-1E3B-4E8B-92E0-D05BA39CE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087" y="2929847"/>
            <a:ext cx="4821826" cy="201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Imagen 4">
            <a:extLst>
              <a:ext uri="{FF2B5EF4-FFF2-40B4-BE49-F238E27FC236}">
                <a16:creationId xmlns:a16="http://schemas.microsoft.com/office/drawing/2014/main" id="{7ECBD9FB-4DB6-4064-B61A-247C204766C6}"/>
              </a:ext>
            </a:extLst>
          </p:cNvPr>
          <p:cNvPicPr>
            <a:picLocks noChangeAspect="1"/>
          </p:cNvPicPr>
          <p:nvPr/>
        </p:nvPicPr>
        <p:blipFill>
          <a:blip r:embed="rId3"/>
          <a:stretch>
            <a:fillRect/>
          </a:stretch>
        </p:blipFill>
        <p:spPr>
          <a:xfrm>
            <a:off x="5746059" y="1205612"/>
            <a:ext cx="3268767" cy="1487289"/>
          </a:xfrm>
          <a:prstGeom prst="rect">
            <a:avLst/>
          </a:prstGeom>
        </p:spPr>
      </p:pic>
    </p:spTree>
    <p:extLst>
      <p:ext uri="{BB962C8B-B14F-4D97-AF65-F5344CB8AC3E}">
        <p14:creationId xmlns:p14="http://schemas.microsoft.com/office/powerpoint/2010/main" val="222370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3" name="CuadroTexto 12">
            <a:extLst>
              <a:ext uri="{FF2B5EF4-FFF2-40B4-BE49-F238E27FC236}">
                <a16:creationId xmlns:a16="http://schemas.microsoft.com/office/drawing/2014/main" id="{53C76C37-9C77-434E-9BE2-6FA36A594D47}"/>
              </a:ext>
            </a:extLst>
          </p:cNvPr>
          <p:cNvSpPr txBox="1"/>
          <p:nvPr/>
        </p:nvSpPr>
        <p:spPr>
          <a:xfrm>
            <a:off x="171503" y="268563"/>
            <a:ext cx="8800993" cy="2462213"/>
          </a:xfrm>
          <a:prstGeom prst="rect">
            <a:avLst/>
          </a:prstGeom>
          <a:noFill/>
        </p:spPr>
        <p:txBody>
          <a:bodyPr wrap="square">
            <a:spAutoFit/>
          </a:bodyPr>
          <a:lstStyle/>
          <a:p>
            <a:pPr algn="just"/>
            <a:r>
              <a:rPr lang="es-ES" sz="1400" b="1" dirty="0">
                <a:latin typeface="Arial" panose="020B0604020202020204" pitchFamily="34" charset="0"/>
                <a:cs typeface="Arial" panose="020B0604020202020204" pitchFamily="34" charset="0"/>
              </a:rPr>
              <a:t>Semiconductor tipo N: </a:t>
            </a:r>
            <a:r>
              <a:rPr lang="es-ES" sz="1000" dirty="0">
                <a:latin typeface="Arial" panose="020B0604020202020204" pitchFamily="34" charset="0"/>
                <a:cs typeface="Arial" panose="020B0604020202020204" pitchFamily="34" charset="0"/>
              </a:rPr>
              <a:t>se obtiene llevando a cabo un proceso de dopado añadiendo un cierto tipo de átomos al semiconductor para poder aumentar el número de portadores de carga libres (en este caso negativos o electrones).</a:t>
            </a:r>
          </a:p>
          <a:p>
            <a:pPr algn="just"/>
            <a:endParaRPr lang="es-ES" sz="1000" dirty="0">
              <a:latin typeface="Arial" panose="020B0604020202020204" pitchFamily="34" charset="0"/>
              <a:cs typeface="Arial" panose="020B0604020202020204" pitchFamily="34" charset="0"/>
            </a:endParaRPr>
          </a:p>
          <a:p>
            <a:pPr algn="just"/>
            <a:r>
              <a:rPr lang="es-ES" sz="1000" dirty="0">
                <a:latin typeface="Arial" panose="020B0604020202020204" pitchFamily="34" charset="0"/>
                <a:cs typeface="Arial" panose="020B0604020202020204" pitchFamily="34" charset="0"/>
              </a:rPr>
              <a:t>El propósito del dopaje tipo n es el de producir abundancia de electrones portadores en el material.</a:t>
            </a:r>
          </a:p>
          <a:p>
            <a:pPr algn="just"/>
            <a:endParaRPr lang="es-ES" sz="1000" dirty="0">
              <a:latin typeface="Arial" panose="020B0604020202020204" pitchFamily="34" charset="0"/>
              <a:cs typeface="Arial" panose="020B0604020202020204" pitchFamily="34" charset="0"/>
            </a:endParaRPr>
          </a:p>
          <a:p>
            <a:pPr algn="just"/>
            <a:r>
              <a:rPr lang="es-ES" sz="1000" dirty="0">
                <a:latin typeface="Arial" panose="020B0604020202020204" pitchFamily="34" charset="0"/>
                <a:cs typeface="Arial" panose="020B0604020202020204" pitchFamily="34" charset="0"/>
              </a:rPr>
              <a:t>Si un átomo con cinco electrones de valencia, tales como los del grupo 15 de la tabla periódica (fósforo (P), arsénico (As) o antimonio (Sb)), se incorpora a la red cristalina en el lugar de un átomo de silicio, entonces ese átomo tendrá cuatro enlaces covalentes y un electrón no enlazado.</a:t>
            </a:r>
          </a:p>
          <a:p>
            <a:pPr algn="just"/>
            <a:endParaRPr lang="es-ES" sz="1000" dirty="0">
              <a:latin typeface="Arial" panose="020B0604020202020204" pitchFamily="34" charset="0"/>
              <a:cs typeface="Arial" panose="020B0604020202020204" pitchFamily="34" charset="0"/>
            </a:endParaRPr>
          </a:p>
          <a:p>
            <a:pPr algn="just"/>
            <a:r>
              <a:rPr lang="es-ES" sz="1000" dirty="0">
                <a:latin typeface="Arial" panose="020B0604020202020204" pitchFamily="34" charset="0"/>
                <a:cs typeface="Arial" panose="020B0604020202020204" pitchFamily="34" charset="0"/>
              </a:rPr>
              <a:t>Este electrón extra da como resultado la formación de "electrones libres", el número de electrones en el material supera ampliamente el número de huecos, en ese caso los electrones son los portadores mayoritarios y los huecos son los portadores minoritarios. </a:t>
            </a:r>
          </a:p>
          <a:p>
            <a:pPr algn="just"/>
            <a:endParaRPr lang="es-ES" sz="1000" dirty="0">
              <a:latin typeface="Arial" panose="020B0604020202020204" pitchFamily="34" charset="0"/>
              <a:cs typeface="Arial" panose="020B0604020202020204" pitchFamily="34" charset="0"/>
            </a:endParaRPr>
          </a:p>
          <a:p>
            <a:pPr algn="just"/>
            <a:r>
              <a:rPr lang="es-ES" sz="1000" dirty="0">
                <a:latin typeface="Arial" panose="020B0604020202020204" pitchFamily="34" charset="0"/>
                <a:cs typeface="Arial" panose="020B0604020202020204" pitchFamily="34" charset="0"/>
              </a:rPr>
              <a:t>A causa de que los átomos con cinco electrones de valencia tienen un electrón extra que "dar", son llamados átomos donadores. </a:t>
            </a:r>
          </a:p>
          <a:p>
            <a:pPr algn="just"/>
            <a:endParaRPr lang="es-ES" sz="1000" dirty="0">
              <a:latin typeface="Arial" panose="020B0604020202020204" pitchFamily="34" charset="0"/>
              <a:cs typeface="Arial" panose="020B0604020202020204" pitchFamily="34" charset="0"/>
            </a:endParaRPr>
          </a:p>
          <a:p>
            <a:pPr algn="just"/>
            <a:r>
              <a:rPr lang="es-ES" sz="1000" dirty="0">
                <a:latin typeface="Arial" panose="020B0604020202020204" pitchFamily="34" charset="0"/>
                <a:cs typeface="Arial" panose="020B0604020202020204" pitchFamily="34" charset="0"/>
              </a:rPr>
              <a:t>Cada electrón libre en el semiconductor nunca está lejos de un ion dopante positivo inmóvil, y el material dopado tipo N generalmente tiene una carga eléctrica neta final de cero</a:t>
            </a:r>
          </a:p>
        </p:txBody>
      </p:sp>
      <p:pic>
        <p:nvPicPr>
          <p:cNvPr id="22" name="Picture 4">
            <a:extLst>
              <a:ext uri="{FF2B5EF4-FFF2-40B4-BE49-F238E27FC236}">
                <a16:creationId xmlns:a16="http://schemas.microsoft.com/office/drawing/2014/main" id="{85CEAD13-0544-44D2-A53F-D7631F25C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46" y="2684217"/>
            <a:ext cx="2376487"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Box 11">
            <a:extLst>
              <a:ext uri="{FF2B5EF4-FFF2-40B4-BE49-F238E27FC236}">
                <a16:creationId xmlns:a16="http://schemas.microsoft.com/office/drawing/2014/main" id="{29BF6657-EAB3-4E8E-9C97-45990516CABB}"/>
              </a:ext>
            </a:extLst>
          </p:cNvPr>
          <p:cNvSpPr txBox="1">
            <a:spLocks noChangeArrowheads="1"/>
          </p:cNvSpPr>
          <p:nvPr/>
        </p:nvSpPr>
        <p:spPr bwMode="auto">
          <a:xfrm>
            <a:off x="3032071" y="4623266"/>
            <a:ext cx="59404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r>
              <a:rPr lang="es-ES" altLang="es-ES" sz="1100" dirty="0">
                <a:latin typeface="Arial" panose="020B0604020202020204" pitchFamily="34" charset="0"/>
              </a:rPr>
              <a:t>Los portadores mayoritarios de carga en un semiconductor tipo N son</a:t>
            </a:r>
            <a:r>
              <a:rPr lang="es-ES" altLang="es-ES" sz="1100" b="1" dirty="0">
                <a:latin typeface="Arial" panose="020B0604020202020204" pitchFamily="34" charset="0"/>
              </a:rPr>
              <a:t> electrones libres</a:t>
            </a:r>
            <a:endParaRPr lang="es-ES" altLang="es-ES" sz="1100" b="1" i="1" dirty="0">
              <a:latin typeface="Arial" panose="020B0604020202020204" pitchFamily="34" charset="0"/>
            </a:endParaRPr>
          </a:p>
        </p:txBody>
      </p:sp>
      <p:sp>
        <p:nvSpPr>
          <p:cNvPr id="26" name="Text Box 12">
            <a:extLst>
              <a:ext uri="{FF2B5EF4-FFF2-40B4-BE49-F238E27FC236}">
                <a16:creationId xmlns:a16="http://schemas.microsoft.com/office/drawing/2014/main" id="{3F34F262-C9DD-443A-B6C8-5A9B9CF7A74E}"/>
              </a:ext>
            </a:extLst>
          </p:cNvPr>
          <p:cNvSpPr txBox="1">
            <a:spLocks noChangeArrowheads="1"/>
          </p:cNvSpPr>
          <p:nvPr/>
        </p:nvSpPr>
        <p:spPr bwMode="auto">
          <a:xfrm>
            <a:off x="2739846" y="2828680"/>
            <a:ext cx="1763712"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spcBef>
                <a:spcPct val="50000"/>
              </a:spcBef>
            </a:pPr>
            <a:r>
              <a:rPr lang="es-ES" altLang="es-ES" sz="1000" b="1" dirty="0">
                <a:latin typeface="Arial" panose="020B0604020202020204" pitchFamily="34" charset="0"/>
              </a:rPr>
              <a:t>Sb: antimonio</a:t>
            </a:r>
          </a:p>
          <a:p>
            <a:pPr algn="just" eaLnBrk="1" hangingPunct="1">
              <a:spcBef>
                <a:spcPct val="50000"/>
              </a:spcBef>
            </a:pPr>
            <a:r>
              <a:rPr lang="es-ES" altLang="es-ES" sz="1000" b="1" i="1" dirty="0">
                <a:latin typeface="Arial" panose="020B0604020202020204" pitchFamily="34" charset="0"/>
              </a:rPr>
              <a:t>Impurezas del grupo 15 de la tabla periódica</a:t>
            </a:r>
          </a:p>
        </p:txBody>
      </p:sp>
      <p:sp>
        <p:nvSpPr>
          <p:cNvPr id="27" name="Text Box 13">
            <a:extLst>
              <a:ext uri="{FF2B5EF4-FFF2-40B4-BE49-F238E27FC236}">
                <a16:creationId xmlns:a16="http://schemas.microsoft.com/office/drawing/2014/main" id="{9570CA3C-F8E9-4871-9D1A-104FBC9CB2C0}"/>
              </a:ext>
            </a:extLst>
          </p:cNvPr>
          <p:cNvSpPr txBox="1">
            <a:spLocks noChangeArrowheads="1"/>
          </p:cNvSpPr>
          <p:nvPr/>
        </p:nvSpPr>
        <p:spPr bwMode="auto">
          <a:xfrm>
            <a:off x="2812871" y="3547817"/>
            <a:ext cx="16557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spcBef>
                <a:spcPct val="50000"/>
              </a:spcBef>
            </a:pPr>
            <a:r>
              <a:rPr lang="es-ES" altLang="es-ES" sz="1000" b="1" dirty="0">
                <a:latin typeface="Arial" panose="020B0604020202020204" pitchFamily="34" charset="0"/>
              </a:rPr>
              <a:t>Es necesaria muy poca energía para ionizar el átomo de Sb</a:t>
            </a:r>
            <a:endParaRPr lang="es-ES" altLang="es-ES" sz="1000" b="1" i="1" dirty="0">
              <a:latin typeface="Arial" panose="020B0604020202020204" pitchFamily="34" charset="0"/>
            </a:endParaRPr>
          </a:p>
        </p:txBody>
      </p:sp>
      <p:pic>
        <p:nvPicPr>
          <p:cNvPr id="28" name="Picture 20">
            <a:extLst>
              <a:ext uri="{FF2B5EF4-FFF2-40B4-BE49-F238E27FC236}">
                <a16:creationId xmlns:a16="http://schemas.microsoft.com/office/drawing/2014/main" id="{5076EB92-15E8-48AE-8C20-50FC004C3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863975"/>
            <a:ext cx="5003800" cy="165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538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3" name="CuadroTexto 12">
            <a:extLst>
              <a:ext uri="{FF2B5EF4-FFF2-40B4-BE49-F238E27FC236}">
                <a16:creationId xmlns:a16="http://schemas.microsoft.com/office/drawing/2014/main" id="{53C76C37-9C77-434E-9BE2-6FA36A594D47}"/>
              </a:ext>
            </a:extLst>
          </p:cNvPr>
          <p:cNvSpPr txBox="1"/>
          <p:nvPr/>
        </p:nvSpPr>
        <p:spPr>
          <a:xfrm>
            <a:off x="230858" y="157977"/>
            <a:ext cx="8888729" cy="2000548"/>
          </a:xfrm>
          <a:prstGeom prst="rect">
            <a:avLst/>
          </a:prstGeom>
          <a:noFill/>
        </p:spPr>
        <p:txBody>
          <a:bodyPr wrap="square">
            <a:spAutoFit/>
          </a:bodyPr>
          <a:lstStyle/>
          <a:p>
            <a:pPr algn="l"/>
            <a:r>
              <a:rPr lang="es-ES" sz="1400" b="1" dirty="0">
                <a:latin typeface="Arial" panose="020B0604020202020204" pitchFamily="34" charset="0"/>
                <a:cs typeface="Arial" panose="020B0604020202020204" pitchFamily="34" charset="0"/>
              </a:rPr>
              <a:t>Semiconductor tipo P: </a:t>
            </a:r>
            <a:r>
              <a:rPr lang="es-ES" sz="1000" dirty="0">
                <a:latin typeface="Arial" panose="020B0604020202020204" pitchFamily="34" charset="0"/>
                <a:cs typeface="Arial" panose="020B0604020202020204" pitchFamily="34" charset="0"/>
              </a:rPr>
              <a:t>se obtiene llevando a cabo un proceso de dopado, añadiendo un cierto tipo de átomos al semiconductor para poder aumentar el número de portadores de carga libres (en este caso positivos o huecos)</a:t>
            </a:r>
          </a:p>
          <a:p>
            <a:pPr algn="l"/>
            <a:endParaRPr lang="es-ES" sz="1000" dirty="0">
              <a:latin typeface="Arial" panose="020B0604020202020204" pitchFamily="34" charset="0"/>
              <a:cs typeface="Arial" panose="020B0604020202020204" pitchFamily="34" charset="0"/>
            </a:endParaRPr>
          </a:p>
          <a:p>
            <a:pPr algn="l"/>
            <a:r>
              <a:rPr lang="es-ES" sz="1000" dirty="0">
                <a:latin typeface="Arial" panose="020B0604020202020204" pitchFamily="34" charset="0"/>
                <a:cs typeface="Arial" panose="020B0604020202020204" pitchFamily="34" charset="0"/>
              </a:rPr>
              <a:t>Cuando se añade el material dopante libera los electrones más débilmente vinculados de los átomos del semiconductor. Este agente dopante es también conocido como material aceptor y los átomos del semiconductor que han perdido un electrón son conocidos como huecos.</a:t>
            </a:r>
          </a:p>
          <a:p>
            <a:pPr algn="l"/>
            <a:endParaRPr lang="es-ES" sz="1000" dirty="0">
              <a:latin typeface="Arial" panose="020B0604020202020204" pitchFamily="34" charset="0"/>
              <a:cs typeface="Arial" panose="020B0604020202020204" pitchFamily="34" charset="0"/>
            </a:endParaRPr>
          </a:p>
          <a:p>
            <a:pPr algn="l"/>
            <a:r>
              <a:rPr lang="es-ES" sz="1000" dirty="0">
                <a:latin typeface="Arial" panose="020B0604020202020204" pitchFamily="34" charset="0"/>
                <a:cs typeface="Arial" panose="020B0604020202020204" pitchFamily="34" charset="0"/>
              </a:rPr>
              <a:t>El propósito del dopaje tipo P es el de crear abundancia de huecos. En el caso del silicio, un átomo tetravalente (típicamente del grupo 14 de la tabla periódica) se le une un átomo con tres electrones de valencia, tales como los del grupo 13 de la tabla periódica (ej. Al, Ga, B, In), y se incorpora a la red cristalina en el lugar de un átomo de silicio, entonces ese átomo tendrá tres enlaces covalentes y un hueco producido que se encontrará en condición de aceptar un electrón libre.</a:t>
            </a:r>
          </a:p>
          <a:p>
            <a:pPr algn="l"/>
            <a:endParaRPr lang="es-ES" sz="1000" dirty="0">
              <a:latin typeface="Arial" panose="020B0604020202020204" pitchFamily="34" charset="0"/>
              <a:cs typeface="Arial" panose="020B0604020202020204" pitchFamily="34" charset="0"/>
            </a:endParaRPr>
          </a:p>
          <a:p>
            <a:pPr algn="l"/>
            <a:r>
              <a:rPr lang="es-ES" sz="1000" dirty="0">
                <a:latin typeface="Arial" panose="020B0604020202020204" pitchFamily="34" charset="0"/>
                <a:cs typeface="Arial" panose="020B0604020202020204" pitchFamily="34" charset="0"/>
              </a:rPr>
              <a:t>. </a:t>
            </a:r>
          </a:p>
        </p:txBody>
      </p:sp>
      <p:pic>
        <p:nvPicPr>
          <p:cNvPr id="12" name="Picture 14">
            <a:extLst>
              <a:ext uri="{FF2B5EF4-FFF2-40B4-BE49-F238E27FC236}">
                <a16:creationId xmlns:a16="http://schemas.microsoft.com/office/drawing/2014/main" id="{D8FC4DAB-F6E6-41B4-8BEC-A6738FA4C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8" y="2064373"/>
            <a:ext cx="24479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5">
            <a:extLst>
              <a:ext uri="{FF2B5EF4-FFF2-40B4-BE49-F238E27FC236}">
                <a16:creationId xmlns:a16="http://schemas.microsoft.com/office/drawing/2014/main" id="{1EFD4BDE-9D41-40C0-A479-CA00A3423C0B}"/>
              </a:ext>
            </a:extLst>
          </p:cNvPr>
          <p:cNvSpPr txBox="1">
            <a:spLocks noChangeArrowheads="1"/>
          </p:cNvSpPr>
          <p:nvPr/>
        </p:nvSpPr>
        <p:spPr bwMode="auto">
          <a:xfrm>
            <a:off x="2732758" y="1925471"/>
            <a:ext cx="1763712"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spcBef>
                <a:spcPct val="50000"/>
              </a:spcBef>
            </a:pPr>
            <a:r>
              <a:rPr lang="es-ES" altLang="es-ES" sz="1000" b="1" dirty="0">
                <a:latin typeface="Arial" panose="020B0604020202020204" pitchFamily="34" charset="0"/>
              </a:rPr>
              <a:t>Al: aluminio</a:t>
            </a:r>
          </a:p>
          <a:p>
            <a:pPr algn="just" eaLnBrk="1" hangingPunct="1">
              <a:spcBef>
                <a:spcPct val="50000"/>
              </a:spcBef>
            </a:pPr>
            <a:r>
              <a:rPr lang="es-ES" altLang="es-ES" sz="1000" b="1" i="1" dirty="0">
                <a:latin typeface="Arial" panose="020B0604020202020204" pitchFamily="34" charset="0"/>
              </a:rPr>
              <a:t>Impurezas del grupo 13 de la tabla periódica</a:t>
            </a:r>
          </a:p>
        </p:txBody>
      </p:sp>
      <p:sp>
        <p:nvSpPr>
          <p:cNvPr id="15" name="Text Box 16">
            <a:extLst>
              <a:ext uri="{FF2B5EF4-FFF2-40B4-BE49-F238E27FC236}">
                <a16:creationId xmlns:a16="http://schemas.microsoft.com/office/drawing/2014/main" id="{0FC7A441-7A18-43C3-A8AF-80D413DF9CBA}"/>
              </a:ext>
            </a:extLst>
          </p:cNvPr>
          <p:cNvSpPr txBox="1">
            <a:spLocks noChangeArrowheads="1"/>
          </p:cNvSpPr>
          <p:nvPr/>
        </p:nvSpPr>
        <p:spPr bwMode="auto">
          <a:xfrm>
            <a:off x="2750220" y="2766325"/>
            <a:ext cx="1584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spcBef>
                <a:spcPct val="50000"/>
              </a:spcBef>
            </a:pPr>
            <a:r>
              <a:rPr lang="es-ES" altLang="es-ES" sz="1000" b="1" dirty="0">
                <a:latin typeface="Arial" panose="020B0604020202020204" pitchFamily="34" charset="0"/>
              </a:rPr>
              <a:t>Es necesaria muy poca energía para ionizar el átomo de Al</a:t>
            </a:r>
            <a:endParaRPr lang="es-ES" altLang="es-ES" sz="1000" b="1" i="1" dirty="0">
              <a:latin typeface="Arial" panose="020B0604020202020204" pitchFamily="34" charset="0"/>
            </a:endParaRPr>
          </a:p>
        </p:txBody>
      </p:sp>
      <p:sp>
        <p:nvSpPr>
          <p:cNvPr id="16" name="Text Box 17">
            <a:extLst>
              <a:ext uri="{FF2B5EF4-FFF2-40B4-BE49-F238E27FC236}">
                <a16:creationId xmlns:a16="http://schemas.microsoft.com/office/drawing/2014/main" id="{6D420C4C-5E35-4B3E-A77D-E6D4759F0C43}"/>
              </a:ext>
            </a:extLst>
          </p:cNvPr>
          <p:cNvSpPr txBox="1">
            <a:spLocks noChangeArrowheads="1"/>
          </p:cNvSpPr>
          <p:nvPr/>
        </p:nvSpPr>
        <p:spPr bwMode="auto">
          <a:xfrm>
            <a:off x="2750220" y="3446057"/>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r>
              <a:rPr lang="es-ES" altLang="es-ES" sz="1000" b="1" dirty="0">
                <a:latin typeface="Arial" panose="020B0604020202020204" pitchFamily="34" charset="0"/>
              </a:rPr>
              <a:t>A temperatura ambiente todos los átomos de impurezas se encuentran ionizados</a:t>
            </a:r>
          </a:p>
        </p:txBody>
      </p:sp>
      <p:pic>
        <p:nvPicPr>
          <p:cNvPr id="17" name="Picture 18">
            <a:extLst>
              <a:ext uri="{FF2B5EF4-FFF2-40B4-BE49-F238E27FC236}">
                <a16:creationId xmlns:a16="http://schemas.microsoft.com/office/drawing/2014/main" id="{282F83FA-0948-4D6F-9143-01557390E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224" y="1731168"/>
            <a:ext cx="5003800"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19">
            <a:extLst>
              <a:ext uri="{FF2B5EF4-FFF2-40B4-BE49-F238E27FC236}">
                <a16:creationId xmlns:a16="http://schemas.microsoft.com/office/drawing/2014/main" id="{BC725080-3E40-42FD-9DB1-C3A046C2CB8E}"/>
              </a:ext>
            </a:extLst>
          </p:cNvPr>
          <p:cNvSpPr txBox="1">
            <a:spLocks noChangeArrowheads="1"/>
          </p:cNvSpPr>
          <p:nvPr/>
        </p:nvSpPr>
        <p:spPr bwMode="auto">
          <a:xfrm>
            <a:off x="4550445" y="4104311"/>
            <a:ext cx="42148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r>
              <a:rPr lang="es-ES" altLang="es-ES" sz="1400" b="1" dirty="0">
                <a:latin typeface="Arial" panose="020B0604020202020204" pitchFamily="34" charset="0"/>
              </a:rPr>
              <a:t>Los portadores mayoritarios de carga en un semiconductor tipo P son Huecos. </a:t>
            </a:r>
          </a:p>
          <a:p>
            <a:pPr algn="just" eaLnBrk="1" hangingPunct="1"/>
            <a:r>
              <a:rPr lang="es-ES" altLang="es-ES" sz="1400" b="1" i="1" dirty="0">
                <a:latin typeface="Arial" panose="020B0604020202020204" pitchFamily="34" charset="0"/>
              </a:rPr>
              <a:t>Actúan como portadores de carga positiva.</a:t>
            </a:r>
          </a:p>
        </p:txBody>
      </p:sp>
      <p:sp>
        <p:nvSpPr>
          <p:cNvPr id="20" name="WordArt 23">
            <a:extLst>
              <a:ext uri="{FF2B5EF4-FFF2-40B4-BE49-F238E27FC236}">
                <a16:creationId xmlns:a16="http://schemas.microsoft.com/office/drawing/2014/main" id="{73DEE21E-7E27-4E7C-BD19-42E51BCB1526}"/>
              </a:ext>
            </a:extLst>
          </p:cNvPr>
          <p:cNvSpPr>
            <a:spLocks noChangeArrowheads="1" noChangeShapeType="1" noTextEdit="1"/>
          </p:cNvSpPr>
          <p:nvPr/>
        </p:nvSpPr>
        <p:spPr bwMode="auto">
          <a:xfrm>
            <a:off x="8589354" y="5237162"/>
            <a:ext cx="160337" cy="360363"/>
          </a:xfrm>
          <a:prstGeom prst="rect">
            <a:avLst/>
          </a:prstGeom>
        </p:spPr>
        <p:txBody>
          <a:bodyPr wrap="none" fromWordArt="1">
            <a:prstTxWarp prst="textPlain">
              <a:avLst>
                <a:gd name="adj" fmla="val 50000"/>
              </a:avLst>
            </a:prstTxWarp>
          </a:bodyPr>
          <a:lstStyle/>
          <a:p>
            <a:pPr algn="ctr"/>
            <a:endParaRPr lang="es-ES" sz="3600" kern="10" dirty="0">
              <a:ln w="9525">
                <a:solidFill>
                  <a:srgbClr val="000000"/>
                </a:solidFill>
                <a:round/>
                <a:headEnd/>
                <a:tailEnd/>
              </a:ln>
              <a:solidFill>
                <a:srgbClr val="FFCC00"/>
              </a:solidFill>
              <a:latin typeface="Arial Black" panose="020B0A04020102020204" pitchFamily="34" charset="0"/>
            </a:endParaRPr>
          </a:p>
        </p:txBody>
      </p:sp>
    </p:spTree>
    <p:extLst>
      <p:ext uri="{BB962C8B-B14F-4D97-AF65-F5344CB8AC3E}">
        <p14:creationId xmlns:p14="http://schemas.microsoft.com/office/powerpoint/2010/main" val="19887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6E801D-A8D4-4AAC-A0CC-4E9BE5D683A1}"/>
              </a:ext>
            </a:extLst>
          </p:cNvPr>
          <p:cNvSpPr>
            <a:spLocks noGrp="1"/>
          </p:cNvSpPr>
          <p:nvPr>
            <p:ph type="title"/>
          </p:nvPr>
        </p:nvSpPr>
        <p:spPr>
          <a:xfrm>
            <a:off x="253293" y="97337"/>
            <a:ext cx="8345488" cy="548278"/>
          </a:xfrm>
        </p:spPr>
        <p:txBody>
          <a:bodyPr/>
          <a:lstStyle/>
          <a:p>
            <a:r>
              <a:rPr lang="es-MX" altLang="es-ES" sz="2800" dirty="0"/>
              <a:t>La unión PN: el diodo</a:t>
            </a:r>
            <a:endParaRPr lang="es-ES" sz="2800" dirty="0"/>
          </a:p>
        </p:txBody>
      </p:sp>
      <p:pic>
        <p:nvPicPr>
          <p:cNvPr id="4" name="Picture 5">
            <a:extLst>
              <a:ext uri="{FF2B5EF4-FFF2-40B4-BE49-F238E27FC236}">
                <a16:creationId xmlns:a16="http://schemas.microsoft.com/office/drawing/2014/main" id="{9FCED2F4-3FC0-47A9-B864-3C0931282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93" y="645615"/>
            <a:ext cx="53276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a:extLst>
              <a:ext uri="{FF2B5EF4-FFF2-40B4-BE49-F238E27FC236}">
                <a16:creationId xmlns:a16="http://schemas.microsoft.com/office/drawing/2014/main" id="{F0D2898E-426C-47AC-8F85-0143CD1B7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426" y="2226172"/>
            <a:ext cx="467995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8">
            <a:extLst>
              <a:ext uri="{FF2B5EF4-FFF2-40B4-BE49-F238E27FC236}">
                <a16:creationId xmlns:a16="http://schemas.microsoft.com/office/drawing/2014/main" id="{E516D8CA-0329-4A34-9365-C504B0C49B58}"/>
              </a:ext>
            </a:extLst>
          </p:cNvPr>
          <p:cNvSpPr>
            <a:spLocks noChangeArrowheads="1"/>
          </p:cNvSpPr>
          <p:nvPr/>
        </p:nvSpPr>
        <p:spPr bwMode="auto">
          <a:xfrm rot="10800000" flipH="1">
            <a:off x="2637733" y="2341065"/>
            <a:ext cx="935037" cy="1219836"/>
          </a:xfrm>
          <a:custGeom>
            <a:avLst/>
            <a:gdLst>
              <a:gd name="T0" fmla="*/ 537949 w 21600"/>
              <a:gd name="T1" fmla="*/ 0 h 21600"/>
              <a:gd name="T2" fmla="*/ 537949 w 21600"/>
              <a:gd name="T3" fmla="*/ 769353 h 21600"/>
              <a:gd name="T4" fmla="*/ 104586 w 21600"/>
              <a:gd name="T5" fmla="*/ 1366838 h 21600"/>
              <a:gd name="T6" fmla="*/ 935037 w 21600"/>
              <a:gd name="T7" fmla="*/ 384676 h 21600"/>
              <a:gd name="T8" fmla="*/ 17694720 60000 65536"/>
              <a:gd name="T9" fmla="*/ 5898240 60000 65536"/>
              <a:gd name="T10" fmla="*/ 5898240 60000 65536"/>
              <a:gd name="T11" fmla="*/ 0 60000 65536"/>
              <a:gd name="T12" fmla="*/ 12427 w 21600"/>
              <a:gd name="T13" fmla="*/ 3716 h 21600"/>
              <a:gd name="T14" fmla="*/ 18034 w 21600"/>
              <a:gd name="T15" fmla="*/ 8442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3716"/>
                </a:lnTo>
                <a:cubicBezTo>
                  <a:pt x="5564" y="3716"/>
                  <a:pt x="0" y="7496"/>
                  <a:pt x="0" y="12158"/>
                </a:cubicBezTo>
                <a:lnTo>
                  <a:pt x="0" y="21600"/>
                </a:lnTo>
                <a:lnTo>
                  <a:pt x="4831" y="21600"/>
                </a:lnTo>
                <a:lnTo>
                  <a:pt x="4831" y="12158"/>
                </a:lnTo>
                <a:cubicBezTo>
                  <a:pt x="4831" y="10106"/>
                  <a:pt x="8232" y="8442"/>
                  <a:pt x="12427" y="8442"/>
                </a:cubicBezTo>
                <a:lnTo>
                  <a:pt x="12427" y="12158"/>
                </a:lnTo>
                <a:lnTo>
                  <a:pt x="21600" y="6079"/>
                </a:lnTo>
                <a:close/>
              </a:path>
            </a:pathLst>
          </a:cu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7" name="Text Box 9">
            <a:extLst>
              <a:ext uri="{FF2B5EF4-FFF2-40B4-BE49-F238E27FC236}">
                <a16:creationId xmlns:a16="http://schemas.microsoft.com/office/drawing/2014/main" id="{9E858672-AE1E-432F-A83D-5283D6210ADC}"/>
              </a:ext>
            </a:extLst>
          </p:cNvPr>
          <p:cNvSpPr txBox="1">
            <a:spLocks noChangeArrowheads="1"/>
          </p:cNvSpPr>
          <p:nvPr/>
        </p:nvSpPr>
        <p:spPr bwMode="auto">
          <a:xfrm>
            <a:off x="213606" y="4497885"/>
            <a:ext cx="85430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r>
              <a:rPr lang="es-ES" altLang="es-ES" sz="1200" dirty="0">
                <a:latin typeface="Arial" panose="020B0604020202020204" pitchFamily="34" charset="0"/>
              </a:rPr>
              <a:t>Al unir un semiconductor tipo P con uno de tipo N aparece una zona de carga espacial denominada </a:t>
            </a:r>
            <a:r>
              <a:rPr lang="es-ES" altLang="es-ES" sz="1200" b="1" dirty="0">
                <a:latin typeface="Arial" panose="020B0604020202020204" pitchFamily="34" charset="0"/>
              </a:rPr>
              <a:t>‘zona de transición’</a:t>
            </a:r>
            <a:r>
              <a:rPr lang="es-ES" altLang="es-ES" sz="1200" i="1" dirty="0">
                <a:latin typeface="Arial" panose="020B0604020202020204" pitchFamily="34" charset="0"/>
              </a:rPr>
              <a:t>, </a:t>
            </a:r>
            <a:r>
              <a:rPr lang="es-ES" altLang="es-ES" sz="1200" dirty="0">
                <a:latin typeface="Arial" panose="020B0604020202020204" pitchFamily="34" charset="0"/>
              </a:rPr>
              <a:t>que actúa como una barrera para el paso de los portadores mayoritarios de cada zona.</a:t>
            </a:r>
            <a:endParaRPr lang="es-ES" altLang="es-ES" sz="1200" i="1" dirty="0">
              <a:latin typeface="Arial" panose="020B0604020202020204" pitchFamily="34" charset="0"/>
            </a:endParaRPr>
          </a:p>
        </p:txBody>
      </p:sp>
      <p:sp>
        <p:nvSpPr>
          <p:cNvPr id="9" name="WordArt 11">
            <a:extLst>
              <a:ext uri="{FF2B5EF4-FFF2-40B4-BE49-F238E27FC236}">
                <a16:creationId xmlns:a16="http://schemas.microsoft.com/office/drawing/2014/main" id="{45E3EA13-C90E-468F-AB4C-6336E8EB9C7F}"/>
              </a:ext>
            </a:extLst>
          </p:cNvPr>
          <p:cNvSpPr>
            <a:spLocks noChangeArrowheads="1" noChangeShapeType="1" noTextEdit="1"/>
          </p:cNvSpPr>
          <p:nvPr/>
        </p:nvSpPr>
        <p:spPr bwMode="auto">
          <a:xfrm>
            <a:off x="8756664" y="5988050"/>
            <a:ext cx="160337" cy="360362"/>
          </a:xfrm>
          <a:prstGeom prst="rect">
            <a:avLst/>
          </a:prstGeom>
        </p:spPr>
        <p:txBody>
          <a:bodyPr wrap="none" fromWordArt="1">
            <a:prstTxWarp prst="textPlain">
              <a:avLst>
                <a:gd name="adj" fmla="val 50000"/>
              </a:avLst>
            </a:prstTxWarp>
          </a:bodyPr>
          <a:lstStyle/>
          <a:p>
            <a:pPr algn="ctr"/>
            <a:endParaRPr lang="es-ES" sz="3600" kern="10" dirty="0">
              <a:ln w="9525">
                <a:solidFill>
                  <a:srgbClr val="000000"/>
                </a:solidFill>
                <a:round/>
                <a:headEnd/>
                <a:tailEnd/>
              </a:ln>
              <a:solidFill>
                <a:srgbClr val="FFCC00"/>
              </a:solidFill>
              <a:latin typeface="Arial Black" panose="020B0A04020102020204" pitchFamily="34" charset="0"/>
            </a:endParaRPr>
          </a:p>
        </p:txBody>
      </p:sp>
      <p:pic>
        <p:nvPicPr>
          <p:cNvPr id="8" name="Picture 13">
            <a:extLst>
              <a:ext uri="{FF2B5EF4-FFF2-40B4-BE49-F238E27FC236}">
                <a16:creationId xmlns:a16="http://schemas.microsoft.com/office/drawing/2014/main" id="{28D0E511-A220-4AE8-A256-D59047C5E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13" y="2738577"/>
            <a:ext cx="2590800"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6E801D-A8D4-4AAC-A0CC-4E9BE5D683A1}"/>
              </a:ext>
            </a:extLst>
          </p:cNvPr>
          <p:cNvSpPr>
            <a:spLocks noGrp="1"/>
          </p:cNvSpPr>
          <p:nvPr>
            <p:ph type="title"/>
          </p:nvPr>
        </p:nvSpPr>
        <p:spPr>
          <a:xfrm>
            <a:off x="253293" y="97337"/>
            <a:ext cx="8345488" cy="548278"/>
          </a:xfrm>
        </p:spPr>
        <p:txBody>
          <a:bodyPr/>
          <a:lstStyle/>
          <a:p>
            <a:r>
              <a:rPr lang="es-MX" altLang="es-ES" sz="2800" dirty="0"/>
              <a:t>La unión PN: el diodo</a:t>
            </a:r>
            <a:endParaRPr lang="es-ES" sz="2800" dirty="0"/>
          </a:p>
        </p:txBody>
      </p:sp>
      <p:sp>
        <p:nvSpPr>
          <p:cNvPr id="9" name="WordArt 11">
            <a:extLst>
              <a:ext uri="{FF2B5EF4-FFF2-40B4-BE49-F238E27FC236}">
                <a16:creationId xmlns:a16="http://schemas.microsoft.com/office/drawing/2014/main" id="{45E3EA13-C90E-468F-AB4C-6336E8EB9C7F}"/>
              </a:ext>
            </a:extLst>
          </p:cNvPr>
          <p:cNvSpPr>
            <a:spLocks noChangeArrowheads="1" noChangeShapeType="1" noTextEdit="1"/>
          </p:cNvSpPr>
          <p:nvPr/>
        </p:nvSpPr>
        <p:spPr bwMode="auto">
          <a:xfrm>
            <a:off x="8899539" y="3671887"/>
            <a:ext cx="160337" cy="360362"/>
          </a:xfrm>
          <a:prstGeom prst="rect">
            <a:avLst/>
          </a:prstGeom>
        </p:spPr>
        <p:txBody>
          <a:bodyPr wrap="none" fromWordArt="1">
            <a:prstTxWarp prst="textPlain">
              <a:avLst>
                <a:gd name="adj" fmla="val 50000"/>
              </a:avLst>
            </a:prstTxWarp>
          </a:bodyPr>
          <a:lstStyle/>
          <a:p>
            <a:pPr algn="ctr"/>
            <a:endParaRPr lang="es-ES" sz="3600" kern="10" dirty="0">
              <a:ln w="9525">
                <a:solidFill>
                  <a:srgbClr val="000000"/>
                </a:solidFill>
                <a:round/>
                <a:headEnd/>
                <a:tailEnd/>
              </a:ln>
              <a:solidFill>
                <a:srgbClr val="FFCC00"/>
              </a:solidFill>
              <a:latin typeface="Arial Black" panose="020B0A04020102020204" pitchFamily="34" charset="0"/>
            </a:endParaRPr>
          </a:p>
        </p:txBody>
      </p:sp>
      <p:pic>
        <p:nvPicPr>
          <p:cNvPr id="12" name="Picture 7">
            <a:extLst>
              <a:ext uri="{FF2B5EF4-FFF2-40B4-BE49-F238E27FC236}">
                <a16:creationId xmlns:a16="http://schemas.microsoft.com/office/drawing/2014/main" id="{595956CF-54EE-4551-98E6-B7209EA7C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93" y="932163"/>
            <a:ext cx="5111750"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8">
            <a:extLst>
              <a:ext uri="{FF2B5EF4-FFF2-40B4-BE49-F238E27FC236}">
                <a16:creationId xmlns:a16="http://schemas.microsoft.com/office/drawing/2014/main" id="{A6529DBB-7FAF-4BCB-A614-FD8911B1B1F0}"/>
              </a:ext>
            </a:extLst>
          </p:cNvPr>
          <p:cNvSpPr txBox="1">
            <a:spLocks noChangeArrowheads="1"/>
          </p:cNvSpPr>
          <p:nvPr/>
        </p:nvSpPr>
        <p:spPr bwMode="auto">
          <a:xfrm>
            <a:off x="253293" y="506070"/>
            <a:ext cx="37449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r>
              <a:rPr lang="es-ES" altLang="es-ES" sz="1800" dirty="0">
                <a:latin typeface="Arial" panose="020B0604020202020204" pitchFamily="34" charset="0"/>
              </a:rPr>
              <a:t>La unión P-N polarizada en directa</a:t>
            </a:r>
          </a:p>
        </p:txBody>
      </p:sp>
      <p:sp>
        <p:nvSpPr>
          <p:cNvPr id="14" name="Text Box 9">
            <a:extLst>
              <a:ext uri="{FF2B5EF4-FFF2-40B4-BE49-F238E27FC236}">
                <a16:creationId xmlns:a16="http://schemas.microsoft.com/office/drawing/2014/main" id="{3C3ED52E-3BCE-4D4A-A1CD-886DF8F88897}"/>
              </a:ext>
            </a:extLst>
          </p:cNvPr>
          <p:cNvSpPr txBox="1">
            <a:spLocks noChangeArrowheads="1"/>
          </p:cNvSpPr>
          <p:nvPr/>
        </p:nvSpPr>
        <p:spPr bwMode="auto">
          <a:xfrm>
            <a:off x="5077706" y="9321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r>
              <a:rPr lang="es-ES" altLang="es-ES" sz="1800" b="1">
                <a:solidFill>
                  <a:srgbClr val="0000FF"/>
                </a:solidFill>
                <a:latin typeface="Arial" panose="020B0604020202020204" pitchFamily="34" charset="0"/>
              </a:rPr>
              <a:t>N</a:t>
            </a:r>
          </a:p>
        </p:txBody>
      </p:sp>
      <p:sp>
        <p:nvSpPr>
          <p:cNvPr id="15" name="Text Box 10">
            <a:extLst>
              <a:ext uri="{FF2B5EF4-FFF2-40B4-BE49-F238E27FC236}">
                <a16:creationId xmlns:a16="http://schemas.microsoft.com/office/drawing/2014/main" id="{6C8205C8-96BF-4346-96F7-A673AF8F8CFC}"/>
              </a:ext>
            </a:extLst>
          </p:cNvPr>
          <p:cNvSpPr txBox="1">
            <a:spLocks noChangeArrowheads="1"/>
          </p:cNvSpPr>
          <p:nvPr/>
        </p:nvSpPr>
        <p:spPr bwMode="auto">
          <a:xfrm>
            <a:off x="5983302" y="1409217"/>
            <a:ext cx="291623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r>
              <a:rPr lang="es-ES" altLang="es-ES" sz="1400" b="1" dirty="0">
                <a:latin typeface="Arial" panose="020B0604020202020204" pitchFamily="34" charset="0"/>
              </a:rPr>
              <a:t>La zona de transición se hace más pequeña. </a:t>
            </a:r>
          </a:p>
          <a:p>
            <a:pPr algn="just" eaLnBrk="1" hangingPunct="1"/>
            <a:r>
              <a:rPr lang="es-ES" altLang="es-ES" sz="1400" b="1" dirty="0">
                <a:latin typeface="Arial" panose="020B0604020202020204" pitchFamily="34" charset="0"/>
              </a:rPr>
              <a:t>La corriente comienza a circular a partir de un cierto umbral de tensión directa.</a:t>
            </a:r>
          </a:p>
        </p:txBody>
      </p:sp>
      <p:sp>
        <p:nvSpPr>
          <p:cNvPr id="16" name="Line 11">
            <a:extLst>
              <a:ext uri="{FF2B5EF4-FFF2-40B4-BE49-F238E27FC236}">
                <a16:creationId xmlns:a16="http://schemas.microsoft.com/office/drawing/2014/main" id="{0E929689-EC8B-41E5-A8BE-367C83D565E6}"/>
              </a:ext>
            </a:extLst>
          </p:cNvPr>
          <p:cNvSpPr>
            <a:spLocks noChangeShapeType="1"/>
          </p:cNvSpPr>
          <p:nvPr/>
        </p:nvSpPr>
        <p:spPr bwMode="auto">
          <a:xfrm flipH="1">
            <a:off x="972431" y="2732388"/>
            <a:ext cx="10080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7" name="Text Box 12">
            <a:extLst>
              <a:ext uri="{FF2B5EF4-FFF2-40B4-BE49-F238E27FC236}">
                <a16:creationId xmlns:a16="http://schemas.microsoft.com/office/drawing/2014/main" id="{69BD76FC-5FA1-422C-8821-8D27DADE9DA0}"/>
              </a:ext>
            </a:extLst>
          </p:cNvPr>
          <p:cNvSpPr txBox="1">
            <a:spLocks noChangeArrowheads="1"/>
          </p:cNvSpPr>
          <p:nvPr/>
        </p:nvSpPr>
        <p:spPr bwMode="auto">
          <a:xfrm>
            <a:off x="1332793" y="2372025"/>
            <a:ext cx="27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r>
              <a:rPr lang="es-ES" altLang="es-ES" sz="1800" b="1">
                <a:latin typeface="Times New Roman" panose="02020603050405020304" pitchFamily="18" charset="0"/>
              </a:rPr>
              <a:t>I</a:t>
            </a:r>
          </a:p>
        </p:txBody>
      </p:sp>
      <p:sp>
        <p:nvSpPr>
          <p:cNvPr id="19" name="Text Box 14">
            <a:extLst>
              <a:ext uri="{FF2B5EF4-FFF2-40B4-BE49-F238E27FC236}">
                <a16:creationId xmlns:a16="http://schemas.microsoft.com/office/drawing/2014/main" id="{A0E37013-7558-4EC0-8DAA-FA6B14A921E4}"/>
              </a:ext>
            </a:extLst>
          </p:cNvPr>
          <p:cNvSpPr txBox="1">
            <a:spLocks noChangeArrowheads="1"/>
          </p:cNvSpPr>
          <p:nvPr/>
        </p:nvSpPr>
        <p:spPr bwMode="auto">
          <a:xfrm>
            <a:off x="3204376" y="3734283"/>
            <a:ext cx="569516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r>
              <a:rPr lang="es-ES" altLang="es-ES" sz="1400" b="1" dirty="0">
                <a:solidFill>
                  <a:srgbClr val="FF3300"/>
                </a:solidFill>
                <a:latin typeface="Arial" panose="020B0604020202020204" pitchFamily="34" charset="0"/>
              </a:rPr>
              <a:t>Conclusiones: </a:t>
            </a:r>
          </a:p>
          <a:p>
            <a:pPr algn="just" eaLnBrk="1" hangingPunct="1"/>
            <a:r>
              <a:rPr lang="es-ES" altLang="es-ES" sz="1400" b="1" i="1" dirty="0">
                <a:latin typeface="Arial" panose="020B0604020202020204" pitchFamily="34" charset="0"/>
              </a:rPr>
              <a:t>	Aplicando tensión inversa no hay conducción de corriente. </a:t>
            </a:r>
          </a:p>
          <a:p>
            <a:pPr algn="just" eaLnBrk="1" hangingPunct="1"/>
            <a:r>
              <a:rPr lang="es-ES" altLang="es-ES" sz="1400" b="1" i="1" dirty="0">
                <a:latin typeface="Arial" panose="020B0604020202020204" pitchFamily="34" charset="0"/>
              </a:rPr>
              <a:t>	Al aplicar tensión directa en la unión es posible la circulación de corriente eléctrica</a:t>
            </a:r>
            <a:endParaRPr lang="es-ES" altLang="es-ES" sz="1200" b="1" i="1" dirty="0">
              <a:solidFill>
                <a:schemeClr val="accent2"/>
              </a:solidFill>
              <a:latin typeface="Arial" panose="020B0604020202020204" pitchFamily="34" charset="0"/>
            </a:endParaRPr>
          </a:p>
        </p:txBody>
      </p:sp>
      <p:sp>
        <p:nvSpPr>
          <p:cNvPr id="2" name="CuadroTexto 1">
            <a:extLst>
              <a:ext uri="{FF2B5EF4-FFF2-40B4-BE49-F238E27FC236}">
                <a16:creationId xmlns:a16="http://schemas.microsoft.com/office/drawing/2014/main" id="{80E65CEA-BFEC-4B6E-96E1-A57F923F8102}"/>
              </a:ext>
            </a:extLst>
          </p:cNvPr>
          <p:cNvSpPr txBox="1"/>
          <p:nvPr/>
        </p:nvSpPr>
        <p:spPr>
          <a:xfrm>
            <a:off x="3048002" y="2934374"/>
            <a:ext cx="380998" cy="369332"/>
          </a:xfrm>
          <a:prstGeom prst="rect">
            <a:avLst/>
          </a:prstGeom>
          <a:noFill/>
        </p:spPr>
        <p:txBody>
          <a:bodyPr wrap="square" rtlCol="0">
            <a:spAutoFit/>
          </a:bodyPr>
          <a:lstStyle/>
          <a:p>
            <a:r>
              <a:rPr lang="es-ES" dirty="0"/>
              <a:t>R</a:t>
            </a:r>
          </a:p>
        </p:txBody>
      </p:sp>
      <p:sp>
        <p:nvSpPr>
          <p:cNvPr id="18" name="CuadroTexto 17">
            <a:extLst>
              <a:ext uri="{FF2B5EF4-FFF2-40B4-BE49-F238E27FC236}">
                <a16:creationId xmlns:a16="http://schemas.microsoft.com/office/drawing/2014/main" id="{A0D416B4-96E6-4D69-8AD5-82F286A42D93}"/>
              </a:ext>
            </a:extLst>
          </p:cNvPr>
          <p:cNvSpPr txBox="1"/>
          <p:nvPr/>
        </p:nvSpPr>
        <p:spPr>
          <a:xfrm>
            <a:off x="2362202" y="3303706"/>
            <a:ext cx="380998" cy="369332"/>
          </a:xfrm>
          <a:prstGeom prst="rect">
            <a:avLst/>
          </a:prstGeom>
          <a:noFill/>
        </p:spPr>
        <p:txBody>
          <a:bodyPr wrap="square" rtlCol="0">
            <a:spAutoFit/>
          </a:bodyPr>
          <a:lstStyle/>
          <a:p>
            <a:r>
              <a:rPr lang="es-ES" dirty="0"/>
              <a:t>V</a:t>
            </a:r>
          </a:p>
        </p:txBody>
      </p:sp>
    </p:spTree>
    <p:extLst>
      <p:ext uri="{BB962C8B-B14F-4D97-AF65-F5344CB8AC3E}">
        <p14:creationId xmlns:p14="http://schemas.microsoft.com/office/powerpoint/2010/main" val="28950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6E801D-A8D4-4AAC-A0CC-4E9BE5D683A1}"/>
              </a:ext>
            </a:extLst>
          </p:cNvPr>
          <p:cNvSpPr>
            <a:spLocks noGrp="1"/>
          </p:cNvSpPr>
          <p:nvPr>
            <p:ph type="title"/>
          </p:nvPr>
        </p:nvSpPr>
        <p:spPr>
          <a:xfrm>
            <a:off x="253293" y="97337"/>
            <a:ext cx="8345488" cy="548278"/>
          </a:xfrm>
        </p:spPr>
        <p:txBody>
          <a:bodyPr/>
          <a:lstStyle/>
          <a:p>
            <a:r>
              <a:rPr lang="es-MX" altLang="es-ES" sz="2800" dirty="0"/>
              <a:t>La unión PN: el diodo</a:t>
            </a:r>
            <a:endParaRPr lang="es-ES" sz="2800" dirty="0"/>
          </a:p>
        </p:txBody>
      </p:sp>
      <p:sp>
        <p:nvSpPr>
          <p:cNvPr id="9" name="WordArt 11">
            <a:extLst>
              <a:ext uri="{FF2B5EF4-FFF2-40B4-BE49-F238E27FC236}">
                <a16:creationId xmlns:a16="http://schemas.microsoft.com/office/drawing/2014/main" id="{45E3EA13-C90E-468F-AB4C-6336E8EB9C7F}"/>
              </a:ext>
            </a:extLst>
          </p:cNvPr>
          <p:cNvSpPr>
            <a:spLocks noChangeArrowheads="1" noChangeShapeType="1" noTextEdit="1"/>
          </p:cNvSpPr>
          <p:nvPr/>
        </p:nvSpPr>
        <p:spPr bwMode="auto">
          <a:xfrm>
            <a:off x="8756664" y="5988050"/>
            <a:ext cx="160337" cy="360362"/>
          </a:xfrm>
          <a:prstGeom prst="rect">
            <a:avLst/>
          </a:prstGeom>
        </p:spPr>
        <p:txBody>
          <a:bodyPr wrap="none" fromWordArt="1">
            <a:prstTxWarp prst="textPlain">
              <a:avLst>
                <a:gd name="adj" fmla="val 50000"/>
              </a:avLst>
            </a:prstTxWarp>
          </a:bodyPr>
          <a:lstStyle/>
          <a:p>
            <a:pPr algn="ctr"/>
            <a:endParaRPr lang="es-ES" sz="3600" kern="10" dirty="0">
              <a:ln w="9525">
                <a:solidFill>
                  <a:srgbClr val="000000"/>
                </a:solidFill>
                <a:round/>
                <a:headEnd/>
                <a:tailEnd/>
              </a:ln>
              <a:solidFill>
                <a:srgbClr val="FFCC00"/>
              </a:solidFill>
              <a:latin typeface="Arial Black" panose="020B0A04020102020204" pitchFamily="34" charset="0"/>
            </a:endParaRPr>
          </a:p>
        </p:txBody>
      </p:sp>
      <p:pic>
        <p:nvPicPr>
          <p:cNvPr id="8" name="Picture 4">
            <a:extLst>
              <a:ext uri="{FF2B5EF4-FFF2-40B4-BE49-F238E27FC236}">
                <a16:creationId xmlns:a16="http://schemas.microsoft.com/office/drawing/2014/main" id="{876F47E7-4E0D-40AF-B7F3-1F631D034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4" y="1364077"/>
            <a:ext cx="5113337"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a:extLst>
              <a:ext uri="{FF2B5EF4-FFF2-40B4-BE49-F238E27FC236}">
                <a16:creationId xmlns:a16="http://schemas.microsoft.com/office/drawing/2014/main" id="{789F4015-D46D-4C37-AA2D-C22808D98522}"/>
              </a:ext>
            </a:extLst>
          </p:cNvPr>
          <p:cNvSpPr txBox="1">
            <a:spLocks noChangeArrowheads="1"/>
          </p:cNvSpPr>
          <p:nvPr/>
        </p:nvSpPr>
        <p:spPr bwMode="auto">
          <a:xfrm>
            <a:off x="253293" y="746082"/>
            <a:ext cx="6013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r>
              <a:rPr lang="es-ES" altLang="es-ES" sz="1800" dirty="0">
                <a:latin typeface="Arial" panose="020B0604020202020204" pitchFamily="34" charset="0"/>
              </a:rPr>
              <a:t>La unión P-N polarizada inversamente</a:t>
            </a:r>
          </a:p>
        </p:txBody>
      </p:sp>
      <p:sp>
        <p:nvSpPr>
          <p:cNvPr id="11" name="Text Box 6">
            <a:extLst>
              <a:ext uri="{FF2B5EF4-FFF2-40B4-BE49-F238E27FC236}">
                <a16:creationId xmlns:a16="http://schemas.microsoft.com/office/drawing/2014/main" id="{31A19386-61B3-4AC2-A218-85C56590BC4D}"/>
              </a:ext>
            </a:extLst>
          </p:cNvPr>
          <p:cNvSpPr txBox="1">
            <a:spLocks noChangeArrowheads="1"/>
          </p:cNvSpPr>
          <p:nvPr/>
        </p:nvSpPr>
        <p:spPr bwMode="auto">
          <a:xfrm>
            <a:off x="5904705" y="1579977"/>
            <a:ext cx="311095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just" eaLnBrk="1" hangingPunct="1"/>
            <a:r>
              <a:rPr lang="es-ES" altLang="es-ES" b="1" dirty="0">
                <a:latin typeface="Arial" panose="020B0604020202020204" pitchFamily="34" charset="0"/>
              </a:rPr>
              <a:t>La zona de transición se hace más grande. </a:t>
            </a:r>
          </a:p>
          <a:p>
            <a:pPr algn="just" eaLnBrk="1" hangingPunct="1"/>
            <a:r>
              <a:rPr lang="es-ES" altLang="es-ES" b="1" dirty="0">
                <a:latin typeface="Arial" panose="020B0604020202020204" pitchFamily="34" charset="0"/>
              </a:rPr>
              <a:t>Con polarización inversa no hay circulación de corriente.</a:t>
            </a:r>
            <a:endParaRPr lang="es-ES" altLang="es-ES" b="1" i="1" dirty="0">
              <a:latin typeface="Arial" panose="020B0604020202020204" pitchFamily="34" charset="0"/>
            </a:endParaRPr>
          </a:p>
        </p:txBody>
      </p:sp>
      <p:sp>
        <p:nvSpPr>
          <p:cNvPr id="7" name="CuadroTexto 6">
            <a:extLst>
              <a:ext uri="{FF2B5EF4-FFF2-40B4-BE49-F238E27FC236}">
                <a16:creationId xmlns:a16="http://schemas.microsoft.com/office/drawing/2014/main" id="{D9A5C660-C116-4B4C-A0F3-E0EEDE1C4A96}"/>
              </a:ext>
            </a:extLst>
          </p:cNvPr>
          <p:cNvSpPr txBox="1"/>
          <p:nvPr/>
        </p:nvSpPr>
        <p:spPr>
          <a:xfrm>
            <a:off x="3217338" y="3400042"/>
            <a:ext cx="380998" cy="369332"/>
          </a:xfrm>
          <a:prstGeom prst="rect">
            <a:avLst/>
          </a:prstGeom>
          <a:noFill/>
        </p:spPr>
        <p:txBody>
          <a:bodyPr wrap="square" rtlCol="0">
            <a:spAutoFit/>
          </a:bodyPr>
          <a:lstStyle/>
          <a:p>
            <a:r>
              <a:rPr lang="es-ES" dirty="0"/>
              <a:t>R</a:t>
            </a:r>
          </a:p>
        </p:txBody>
      </p:sp>
      <p:sp>
        <p:nvSpPr>
          <p:cNvPr id="12" name="CuadroTexto 11">
            <a:extLst>
              <a:ext uri="{FF2B5EF4-FFF2-40B4-BE49-F238E27FC236}">
                <a16:creationId xmlns:a16="http://schemas.microsoft.com/office/drawing/2014/main" id="{C51F5102-DCA4-4193-A8E9-C675BE506A4E}"/>
              </a:ext>
            </a:extLst>
          </p:cNvPr>
          <p:cNvSpPr txBox="1"/>
          <p:nvPr/>
        </p:nvSpPr>
        <p:spPr>
          <a:xfrm>
            <a:off x="2531538" y="3769374"/>
            <a:ext cx="380998" cy="369332"/>
          </a:xfrm>
          <a:prstGeom prst="rect">
            <a:avLst/>
          </a:prstGeom>
          <a:noFill/>
        </p:spPr>
        <p:txBody>
          <a:bodyPr wrap="square" rtlCol="0">
            <a:spAutoFit/>
          </a:bodyPr>
          <a:lstStyle/>
          <a:p>
            <a:r>
              <a:rPr lang="es-ES" dirty="0"/>
              <a:t>V</a:t>
            </a:r>
          </a:p>
        </p:txBody>
      </p:sp>
    </p:spTree>
    <p:extLst>
      <p:ext uri="{BB962C8B-B14F-4D97-AF65-F5344CB8AC3E}">
        <p14:creationId xmlns:p14="http://schemas.microsoft.com/office/powerpoint/2010/main" val="299257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6E801D-A8D4-4AAC-A0CC-4E9BE5D683A1}"/>
              </a:ext>
            </a:extLst>
          </p:cNvPr>
          <p:cNvSpPr>
            <a:spLocks noGrp="1"/>
          </p:cNvSpPr>
          <p:nvPr>
            <p:ph type="title"/>
          </p:nvPr>
        </p:nvSpPr>
        <p:spPr>
          <a:xfrm>
            <a:off x="229439" y="206127"/>
            <a:ext cx="8345488" cy="548278"/>
          </a:xfrm>
        </p:spPr>
        <p:txBody>
          <a:bodyPr/>
          <a:lstStyle/>
          <a:p>
            <a:r>
              <a:rPr lang="es-MX" altLang="es-ES" sz="2800" dirty="0"/>
              <a:t>La unión PN polarizada</a:t>
            </a:r>
            <a:endParaRPr lang="es-ES" sz="2800" dirty="0"/>
          </a:p>
        </p:txBody>
      </p:sp>
      <p:pic>
        <p:nvPicPr>
          <p:cNvPr id="8" name="Picture 34">
            <a:extLst>
              <a:ext uri="{FF2B5EF4-FFF2-40B4-BE49-F238E27FC236}">
                <a16:creationId xmlns:a16="http://schemas.microsoft.com/office/drawing/2014/main" id="{655B9E15-9754-4441-A54D-7CF1A4A9D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91" y="670173"/>
            <a:ext cx="7467600" cy="42672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93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6E801D-A8D4-4AAC-A0CC-4E9BE5D683A1}"/>
              </a:ext>
            </a:extLst>
          </p:cNvPr>
          <p:cNvSpPr>
            <a:spLocks noGrp="1"/>
          </p:cNvSpPr>
          <p:nvPr>
            <p:ph type="title"/>
          </p:nvPr>
        </p:nvSpPr>
        <p:spPr>
          <a:xfrm>
            <a:off x="229439" y="206126"/>
            <a:ext cx="8345488" cy="731837"/>
          </a:xfrm>
        </p:spPr>
        <p:txBody>
          <a:bodyPr/>
          <a:lstStyle/>
          <a:p>
            <a:r>
              <a:rPr lang="es-ES" dirty="0"/>
              <a:t> </a:t>
            </a:r>
            <a:r>
              <a:rPr lang="es-ES" sz="2800" dirty="0"/>
              <a:t>Tipos de diodos</a:t>
            </a:r>
          </a:p>
        </p:txBody>
      </p:sp>
      <p:pic>
        <p:nvPicPr>
          <p:cNvPr id="7" name="Picture 31">
            <a:extLst>
              <a:ext uri="{FF2B5EF4-FFF2-40B4-BE49-F238E27FC236}">
                <a16:creationId xmlns:a16="http://schemas.microsoft.com/office/drawing/2014/main" id="{25734340-1331-4183-AD6F-6B4AB19A4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1" y="1014823"/>
            <a:ext cx="6296296" cy="3802646"/>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918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Rectangle 6">
            <a:extLst>
              <a:ext uri="{FF2B5EF4-FFF2-40B4-BE49-F238E27FC236}">
                <a16:creationId xmlns:a16="http://schemas.microsoft.com/office/drawing/2014/main" id="{270DFA87-35A7-40DF-9C53-6730713C7C2E}"/>
              </a:ext>
            </a:extLst>
          </p:cNvPr>
          <p:cNvSpPr>
            <a:spLocks noChangeArrowheads="1"/>
          </p:cNvSpPr>
          <p:nvPr/>
        </p:nvSpPr>
        <p:spPr bwMode="auto">
          <a:xfrm>
            <a:off x="3487328" y="1257520"/>
            <a:ext cx="912911"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sz="2100" noProof="1"/>
              <a:t>Ánodo</a:t>
            </a:r>
          </a:p>
        </p:txBody>
      </p:sp>
      <p:sp>
        <p:nvSpPr>
          <p:cNvPr id="107527" name="Rectangle 7">
            <a:extLst>
              <a:ext uri="{FF2B5EF4-FFF2-40B4-BE49-F238E27FC236}">
                <a16:creationId xmlns:a16="http://schemas.microsoft.com/office/drawing/2014/main" id="{5F41A59F-CBC3-4C01-A481-87F9B04FDD5B}"/>
              </a:ext>
            </a:extLst>
          </p:cNvPr>
          <p:cNvSpPr>
            <a:spLocks noChangeArrowheads="1"/>
          </p:cNvSpPr>
          <p:nvPr/>
        </p:nvSpPr>
        <p:spPr bwMode="auto">
          <a:xfrm>
            <a:off x="3503357" y="4416893"/>
            <a:ext cx="880851"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noProof="1"/>
              <a:t>Cátodo</a:t>
            </a:r>
          </a:p>
        </p:txBody>
      </p:sp>
      <p:grpSp>
        <p:nvGrpSpPr>
          <p:cNvPr id="107529" name="Group 9">
            <a:extLst>
              <a:ext uri="{FF2B5EF4-FFF2-40B4-BE49-F238E27FC236}">
                <a16:creationId xmlns:a16="http://schemas.microsoft.com/office/drawing/2014/main" id="{1DDEEF4B-6DAC-4401-9201-9E4E5BEE7C0F}"/>
              </a:ext>
            </a:extLst>
          </p:cNvPr>
          <p:cNvGrpSpPr>
            <a:grpSpLocks/>
          </p:cNvGrpSpPr>
          <p:nvPr/>
        </p:nvGrpSpPr>
        <p:grpSpPr bwMode="auto">
          <a:xfrm>
            <a:off x="640614" y="1164224"/>
            <a:ext cx="525066" cy="2557463"/>
            <a:chOff x="436" y="2018"/>
            <a:chExt cx="592" cy="2882"/>
          </a:xfrm>
        </p:grpSpPr>
        <p:sp>
          <p:nvSpPr>
            <p:cNvPr id="107530" name="AutoShape 10">
              <a:extLst>
                <a:ext uri="{FF2B5EF4-FFF2-40B4-BE49-F238E27FC236}">
                  <a16:creationId xmlns:a16="http://schemas.microsoft.com/office/drawing/2014/main" id="{9EF49466-4665-447B-A1B6-F1E60FE8B6FE}"/>
                </a:ext>
              </a:extLst>
            </p:cNvPr>
            <p:cNvSpPr>
              <a:spLocks noChangeArrowheads="1"/>
            </p:cNvSpPr>
            <p:nvPr/>
          </p:nvSpPr>
          <p:spPr bwMode="auto">
            <a:xfrm rot="10800000" flipH="1">
              <a:off x="466" y="3166"/>
              <a:ext cx="562" cy="508"/>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31" name="Line 11">
              <a:extLst>
                <a:ext uri="{FF2B5EF4-FFF2-40B4-BE49-F238E27FC236}">
                  <a16:creationId xmlns:a16="http://schemas.microsoft.com/office/drawing/2014/main" id="{DE7965EB-DC16-4FB6-86C3-87B262FD7C2E}"/>
                </a:ext>
              </a:extLst>
            </p:cNvPr>
            <p:cNvSpPr>
              <a:spLocks noChangeShapeType="1"/>
            </p:cNvSpPr>
            <p:nvPr/>
          </p:nvSpPr>
          <p:spPr bwMode="auto">
            <a:xfrm flipV="1">
              <a:off x="756" y="2018"/>
              <a:ext cx="0" cy="114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32" name="Rectangle 12">
              <a:extLst>
                <a:ext uri="{FF2B5EF4-FFF2-40B4-BE49-F238E27FC236}">
                  <a16:creationId xmlns:a16="http://schemas.microsoft.com/office/drawing/2014/main" id="{3525FF5C-CF34-4535-ABB3-495B53199332}"/>
                </a:ext>
              </a:extLst>
            </p:cNvPr>
            <p:cNvSpPr>
              <a:spLocks noChangeArrowheads="1"/>
            </p:cNvSpPr>
            <p:nvPr/>
          </p:nvSpPr>
          <p:spPr bwMode="auto">
            <a:xfrm>
              <a:off x="436" y="3712"/>
              <a:ext cx="586" cy="1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33" name="Line 13">
              <a:extLst>
                <a:ext uri="{FF2B5EF4-FFF2-40B4-BE49-F238E27FC236}">
                  <a16:creationId xmlns:a16="http://schemas.microsoft.com/office/drawing/2014/main" id="{545FB3E8-B5CB-4FF1-AA8F-CA73F4F73704}"/>
                </a:ext>
              </a:extLst>
            </p:cNvPr>
            <p:cNvSpPr>
              <a:spLocks noChangeShapeType="1"/>
            </p:cNvSpPr>
            <p:nvPr/>
          </p:nvSpPr>
          <p:spPr bwMode="auto">
            <a:xfrm flipV="1">
              <a:off x="744" y="3752"/>
              <a:ext cx="0" cy="114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7534" name="Rectangle 14">
            <a:extLst>
              <a:ext uri="{FF2B5EF4-FFF2-40B4-BE49-F238E27FC236}">
                <a16:creationId xmlns:a16="http://schemas.microsoft.com/office/drawing/2014/main" id="{2E17EFE9-9649-40DC-9F47-7886D1C9A678}"/>
              </a:ext>
            </a:extLst>
          </p:cNvPr>
          <p:cNvSpPr>
            <a:spLocks noChangeArrowheads="1"/>
          </p:cNvSpPr>
          <p:nvPr/>
        </p:nvSpPr>
        <p:spPr bwMode="auto">
          <a:xfrm>
            <a:off x="62780" y="1642269"/>
            <a:ext cx="80390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noProof="1">
                <a:solidFill>
                  <a:srgbClr val="C00000"/>
                </a:solidFill>
              </a:rPr>
              <a:t>Ánodo</a:t>
            </a:r>
          </a:p>
        </p:txBody>
      </p:sp>
      <p:sp>
        <p:nvSpPr>
          <p:cNvPr id="107535" name="Rectangle 15">
            <a:extLst>
              <a:ext uri="{FF2B5EF4-FFF2-40B4-BE49-F238E27FC236}">
                <a16:creationId xmlns:a16="http://schemas.microsoft.com/office/drawing/2014/main" id="{3F158E32-A675-4F5A-911C-33554FC2DA2F}"/>
              </a:ext>
            </a:extLst>
          </p:cNvPr>
          <p:cNvSpPr>
            <a:spLocks noChangeArrowheads="1"/>
          </p:cNvSpPr>
          <p:nvPr/>
        </p:nvSpPr>
        <p:spPr bwMode="auto">
          <a:xfrm>
            <a:off x="887190" y="3000032"/>
            <a:ext cx="880851"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noProof="1">
                <a:solidFill>
                  <a:schemeClr val="accent4">
                    <a:lumMod val="75000"/>
                  </a:schemeClr>
                </a:solidFill>
              </a:rPr>
              <a:t>Cátodo</a:t>
            </a:r>
          </a:p>
        </p:txBody>
      </p:sp>
      <p:sp>
        <p:nvSpPr>
          <p:cNvPr id="107541" name="AutoShape 21">
            <a:extLst>
              <a:ext uri="{FF2B5EF4-FFF2-40B4-BE49-F238E27FC236}">
                <a16:creationId xmlns:a16="http://schemas.microsoft.com/office/drawing/2014/main" id="{C147A6C6-8BDE-4DF1-8C86-AB389EFBF151}"/>
              </a:ext>
            </a:extLst>
          </p:cNvPr>
          <p:cNvSpPr>
            <a:spLocks noChangeArrowheads="1"/>
          </p:cNvSpPr>
          <p:nvPr/>
        </p:nvSpPr>
        <p:spPr bwMode="auto">
          <a:xfrm>
            <a:off x="4597003" y="1582341"/>
            <a:ext cx="1585913" cy="2512219"/>
          </a:xfrm>
          <a:prstGeom prst="roundRect">
            <a:avLst>
              <a:gd name="adj" fmla="val 12495"/>
            </a:avLst>
          </a:prstGeom>
          <a:solidFill>
            <a:srgbClr val="A2FFA3"/>
          </a:solidFill>
          <a:ln w="762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43" name="Text Box 23">
            <a:extLst>
              <a:ext uri="{FF2B5EF4-FFF2-40B4-BE49-F238E27FC236}">
                <a16:creationId xmlns:a16="http://schemas.microsoft.com/office/drawing/2014/main" id="{C7BB0B03-A74D-4A97-92A0-CFC3614715A4}"/>
              </a:ext>
            </a:extLst>
          </p:cNvPr>
          <p:cNvSpPr txBox="1">
            <a:spLocks noChangeArrowheads="1"/>
          </p:cNvSpPr>
          <p:nvPr/>
        </p:nvSpPr>
        <p:spPr bwMode="auto">
          <a:xfrm>
            <a:off x="1633678" y="1810492"/>
            <a:ext cx="32968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es-ES_tradnl" altLang="es-ES" sz="1200" dirty="0">
                <a:solidFill>
                  <a:srgbClr val="A50021"/>
                </a:solidFill>
              </a:rPr>
              <a:t>Encapsulado (cristal o resina sintética)</a:t>
            </a:r>
          </a:p>
        </p:txBody>
      </p:sp>
      <p:sp>
        <p:nvSpPr>
          <p:cNvPr id="107544" name="Line 24">
            <a:extLst>
              <a:ext uri="{FF2B5EF4-FFF2-40B4-BE49-F238E27FC236}">
                <a16:creationId xmlns:a16="http://schemas.microsoft.com/office/drawing/2014/main" id="{4F10F7C8-9FA1-4422-AD3E-ADE9A13214CD}"/>
              </a:ext>
            </a:extLst>
          </p:cNvPr>
          <p:cNvSpPr>
            <a:spLocks noChangeShapeType="1"/>
          </p:cNvSpPr>
          <p:nvPr/>
        </p:nvSpPr>
        <p:spPr bwMode="auto">
          <a:xfrm>
            <a:off x="3845719" y="2056210"/>
            <a:ext cx="735806" cy="280988"/>
          </a:xfrm>
          <a:prstGeom prst="line">
            <a:avLst/>
          </a:prstGeom>
          <a:noFill/>
          <a:ln w="381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7545" name="Group 25">
            <a:extLst>
              <a:ext uri="{FF2B5EF4-FFF2-40B4-BE49-F238E27FC236}">
                <a16:creationId xmlns:a16="http://schemas.microsoft.com/office/drawing/2014/main" id="{3FE1062C-D753-4085-AD50-87751743B37E}"/>
              </a:ext>
            </a:extLst>
          </p:cNvPr>
          <p:cNvGrpSpPr>
            <a:grpSpLocks/>
          </p:cNvGrpSpPr>
          <p:nvPr/>
        </p:nvGrpSpPr>
        <p:grpSpPr bwMode="auto">
          <a:xfrm>
            <a:off x="4754168" y="734616"/>
            <a:ext cx="1791891" cy="4110038"/>
            <a:chOff x="2945" y="617"/>
            <a:chExt cx="1505" cy="3452"/>
          </a:xfrm>
        </p:grpSpPr>
        <p:grpSp>
          <p:nvGrpSpPr>
            <p:cNvPr id="107546" name="Group 26">
              <a:extLst>
                <a:ext uri="{FF2B5EF4-FFF2-40B4-BE49-F238E27FC236}">
                  <a16:creationId xmlns:a16="http://schemas.microsoft.com/office/drawing/2014/main" id="{0C084EB9-8B8E-4428-BED3-86896BFC7F6B}"/>
                </a:ext>
              </a:extLst>
            </p:cNvPr>
            <p:cNvGrpSpPr>
              <a:grpSpLocks/>
            </p:cNvGrpSpPr>
            <p:nvPr/>
          </p:nvGrpSpPr>
          <p:grpSpPr bwMode="auto">
            <a:xfrm>
              <a:off x="2945" y="617"/>
              <a:ext cx="1505" cy="3452"/>
              <a:chOff x="2801" y="617"/>
              <a:chExt cx="1505" cy="3452"/>
            </a:xfrm>
          </p:grpSpPr>
          <p:sp>
            <p:nvSpPr>
              <p:cNvPr id="107547" name="Rectangle 27">
                <a:extLst>
                  <a:ext uri="{FF2B5EF4-FFF2-40B4-BE49-F238E27FC236}">
                    <a16:creationId xmlns:a16="http://schemas.microsoft.com/office/drawing/2014/main" id="{756550D9-AEFD-49DD-9237-500904457CC4}"/>
                  </a:ext>
                </a:extLst>
              </p:cNvPr>
              <p:cNvSpPr>
                <a:spLocks noChangeArrowheads="1"/>
              </p:cNvSpPr>
              <p:nvPr/>
            </p:nvSpPr>
            <p:spPr bwMode="auto">
              <a:xfrm>
                <a:off x="3458" y="3610"/>
                <a:ext cx="84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noProof="1"/>
                  <a:t>Terminal</a:t>
                </a:r>
              </a:p>
            </p:txBody>
          </p:sp>
          <p:grpSp>
            <p:nvGrpSpPr>
              <p:cNvPr id="107548" name="Group 28">
                <a:extLst>
                  <a:ext uri="{FF2B5EF4-FFF2-40B4-BE49-F238E27FC236}">
                    <a16:creationId xmlns:a16="http://schemas.microsoft.com/office/drawing/2014/main" id="{50A9E3DB-C433-452C-AF79-90BCEC59A337}"/>
                  </a:ext>
                </a:extLst>
              </p:cNvPr>
              <p:cNvGrpSpPr>
                <a:grpSpLocks/>
              </p:cNvGrpSpPr>
              <p:nvPr/>
            </p:nvGrpSpPr>
            <p:grpSpPr bwMode="auto">
              <a:xfrm>
                <a:off x="2801" y="617"/>
                <a:ext cx="1466" cy="3452"/>
                <a:chOff x="2801" y="617"/>
                <a:chExt cx="1466" cy="3452"/>
              </a:xfrm>
            </p:grpSpPr>
            <p:sp>
              <p:nvSpPr>
                <p:cNvPr id="107549" name="Rectangle 29">
                  <a:extLst>
                    <a:ext uri="{FF2B5EF4-FFF2-40B4-BE49-F238E27FC236}">
                      <a16:creationId xmlns:a16="http://schemas.microsoft.com/office/drawing/2014/main" id="{EBD645FC-5AC2-4C8B-B719-8E56BC50915E}"/>
                    </a:ext>
                  </a:extLst>
                </p:cNvPr>
                <p:cNvSpPr>
                  <a:spLocks noChangeArrowheads="1"/>
                </p:cNvSpPr>
                <p:nvPr/>
              </p:nvSpPr>
              <p:spPr bwMode="auto">
                <a:xfrm>
                  <a:off x="3419" y="919"/>
                  <a:ext cx="84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noProof="1"/>
                    <a:t>Terminal</a:t>
                  </a:r>
                </a:p>
              </p:txBody>
            </p:sp>
            <p:grpSp>
              <p:nvGrpSpPr>
                <p:cNvPr id="107550" name="Group 30">
                  <a:extLst>
                    <a:ext uri="{FF2B5EF4-FFF2-40B4-BE49-F238E27FC236}">
                      <a16:creationId xmlns:a16="http://schemas.microsoft.com/office/drawing/2014/main" id="{4062A0A3-BBDB-48B4-B3C6-40C57C58B1C9}"/>
                    </a:ext>
                  </a:extLst>
                </p:cNvPr>
                <p:cNvGrpSpPr>
                  <a:grpSpLocks/>
                </p:cNvGrpSpPr>
                <p:nvPr/>
              </p:nvGrpSpPr>
              <p:grpSpPr bwMode="auto">
                <a:xfrm>
                  <a:off x="2801" y="617"/>
                  <a:ext cx="1094" cy="3452"/>
                  <a:chOff x="2272" y="1246"/>
                  <a:chExt cx="1468" cy="4633"/>
                </a:xfrm>
              </p:grpSpPr>
              <p:grpSp>
                <p:nvGrpSpPr>
                  <p:cNvPr id="107551" name="Group 31">
                    <a:extLst>
                      <a:ext uri="{FF2B5EF4-FFF2-40B4-BE49-F238E27FC236}">
                        <a16:creationId xmlns:a16="http://schemas.microsoft.com/office/drawing/2014/main" id="{A272DEA3-5B9B-41D7-A47C-71E356FBA8FB}"/>
                      </a:ext>
                    </a:extLst>
                  </p:cNvPr>
                  <p:cNvGrpSpPr>
                    <a:grpSpLocks/>
                  </p:cNvGrpSpPr>
                  <p:nvPr/>
                </p:nvGrpSpPr>
                <p:grpSpPr bwMode="auto">
                  <a:xfrm>
                    <a:off x="2272" y="3048"/>
                    <a:ext cx="1468" cy="1034"/>
                    <a:chOff x="2272" y="3048"/>
                    <a:chExt cx="1468" cy="1034"/>
                  </a:xfrm>
                </p:grpSpPr>
                <p:grpSp>
                  <p:nvGrpSpPr>
                    <p:cNvPr id="107552" name="Group 32">
                      <a:extLst>
                        <a:ext uri="{FF2B5EF4-FFF2-40B4-BE49-F238E27FC236}">
                          <a16:creationId xmlns:a16="http://schemas.microsoft.com/office/drawing/2014/main" id="{AAFC0431-37ED-4ADD-9EAC-96CD5DF68DB8}"/>
                        </a:ext>
                      </a:extLst>
                    </p:cNvPr>
                    <p:cNvGrpSpPr>
                      <a:grpSpLocks/>
                    </p:cNvGrpSpPr>
                    <p:nvPr/>
                  </p:nvGrpSpPr>
                  <p:grpSpPr bwMode="auto">
                    <a:xfrm>
                      <a:off x="2272" y="3247"/>
                      <a:ext cx="1468" cy="637"/>
                      <a:chOff x="2272" y="3247"/>
                      <a:chExt cx="1468" cy="637"/>
                    </a:xfrm>
                  </p:grpSpPr>
                  <p:sp>
                    <p:nvSpPr>
                      <p:cNvPr id="107553" name="AutoShape 33">
                        <a:extLst>
                          <a:ext uri="{FF2B5EF4-FFF2-40B4-BE49-F238E27FC236}">
                            <a16:creationId xmlns:a16="http://schemas.microsoft.com/office/drawing/2014/main" id="{0C8E1C54-EF34-4F6B-9297-40913E9FCA95}"/>
                          </a:ext>
                        </a:extLst>
                      </p:cNvPr>
                      <p:cNvSpPr>
                        <a:spLocks noChangeArrowheads="1"/>
                      </p:cNvSpPr>
                      <p:nvPr/>
                    </p:nvSpPr>
                    <p:spPr bwMode="auto">
                      <a:xfrm flipV="1">
                        <a:off x="2272" y="3568"/>
                        <a:ext cx="1468" cy="316"/>
                      </a:xfrm>
                      <a:custGeom>
                        <a:avLst/>
                        <a:gdLst>
                          <a:gd name="G0" fmla="+- 2370 0 0"/>
                          <a:gd name="G1" fmla="+- 21600 0 2370"/>
                          <a:gd name="G2" fmla="*/ 2370 1 2"/>
                          <a:gd name="G3" fmla="+- 21600 0 G2"/>
                          <a:gd name="G4" fmla="+/ 2370 21600 2"/>
                          <a:gd name="G5" fmla="+/ G1 0 2"/>
                          <a:gd name="G6" fmla="*/ 21600 21600 2370"/>
                          <a:gd name="G7" fmla="*/ G6 1 2"/>
                          <a:gd name="G8" fmla="+- 21600 0 G7"/>
                          <a:gd name="G9" fmla="*/ 21600 1 2"/>
                          <a:gd name="G10" fmla="+- 2370 0 G9"/>
                          <a:gd name="G11" fmla="?: G10 G8 0"/>
                          <a:gd name="G12" fmla="?: G10 G7 21600"/>
                          <a:gd name="T0" fmla="*/ 20415 w 21600"/>
                          <a:gd name="T1" fmla="*/ 10800 h 21600"/>
                          <a:gd name="T2" fmla="*/ 10800 w 21600"/>
                          <a:gd name="T3" fmla="*/ 21600 h 21600"/>
                          <a:gd name="T4" fmla="*/ 1185 w 21600"/>
                          <a:gd name="T5" fmla="*/ 10800 h 21600"/>
                          <a:gd name="T6" fmla="*/ 10800 w 21600"/>
                          <a:gd name="T7" fmla="*/ 0 h 21600"/>
                          <a:gd name="T8" fmla="*/ 2985 w 21600"/>
                          <a:gd name="T9" fmla="*/ 2985 h 21600"/>
                          <a:gd name="T10" fmla="*/ 18615 w 21600"/>
                          <a:gd name="T11" fmla="*/ 18615 h 21600"/>
                        </a:gdLst>
                        <a:ahLst/>
                        <a:cxnLst>
                          <a:cxn ang="0">
                            <a:pos x="T0" y="T1"/>
                          </a:cxn>
                          <a:cxn ang="0">
                            <a:pos x="T2" y="T3"/>
                          </a:cxn>
                          <a:cxn ang="0">
                            <a:pos x="T4" y="T5"/>
                          </a:cxn>
                          <a:cxn ang="0">
                            <a:pos x="T6" y="T7"/>
                          </a:cxn>
                        </a:cxnLst>
                        <a:rect l="T8" t="T9" r="T10" b="T11"/>
                        <a:pathLst>
                          <a:path w="21600" h="21600">
                            <a:moveTo>
                              <a:pt x="0" y="0"/>
                            </a:moveTo>
                            <a:lnTo>
                              <a:pt x="2370" y="21600"/>
                            </a:lnTo>
                            <a:lnTo>
                              <a:pt x="19230" y="21600"/>
                            </a:lnTo>
                            <a:lnTo>
                              <a:pt x="21600" y="0"/>
                            </a:lnTo>
                            <a:close/>
                          </a:path>
                        </a:pathLst>
                      </a:cu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54" name="AutoShape 34">
                        <a:extLst>
                          <a:ext uri="{FF2B5EF4-FFF2-40B4-BE49-F238E27FC236}">
                            <a16:creationId xmlns:a16="http://schemas.microsoft.com/office/drawing/2014/main" id="{F88BF2BA-0FF9-426C-A4E8-E38688D7BD45}"/>
                          </a:ext>
                        </a:extLst>
                      </p:cNvPr>
                      <p:cNvSpPr>
                        <a:spLocks noChangeArrowheads="1"/>
                      </p:cNvSpPr>
                      <p:nvPr/>
                    </p:nvSpPr>
                    <p:spPr bwMode="auto">
                      <a:xfrm flipV="1">
                        <a:off x="2434" y="3247"/>
                        <a:ext cx="1141" cy="316"/>
                      </a:xfrm>
                      <a:custGeom>
                        <a:avLst/>
                        <a:gdLst>
                          <a:gd name="G0" fmla="+- 2370 0 0"/>
                          <a:gd name="G1" fmla="+- 21600 0 2370"/>
                          <a:gd name="G2" fmla="*/ 2370 1 2"/>
                          <a:gd name="G3" fmla="+- 21600 0 G2"/>
                          <a:gd name="G4" fmla="+/ 2370 21600 2"/>
                          <a:gd name="G5" fmla="+/ G1 0 2"/>
                          <a:gd name="G6" fmla="*/ 21600 21600 2370"/>
                          <a:gd name="G7" fmla="*/ G6 1 2"/>
                          <a:gd name="G8" fmla="+- 21600 0 G7"/>
                          <a:gd name="G9" fmla="*/ 21600 1 2"/>
                          <a:gd name="G10" fmla="+- 2370 0 G9"/>
                          <a:gd name="G11" fmla="?: G10 G8 0"/>
                          <a:gd name="G12" fmla="?: G10 G7 21600"/>
                          <a:gd name="T0" fmla="*/ 20415 w 21600"/>
                          <a:gd name="T1" fmla="*/ 10800 h 21600"/>
                          <a:gd name="T2" fmla="*/ 10800 w 21600"/>
                          <a:gd name="T3" fmla="*/ 21600 h 21600"/>
                          <a:gd name="T4" fmla="*/ 1185 w 21600"/>
                          <a:gd name="T5" fmla="*/ 10800 h 21600"/>
                          <a:gd name="T6" fmla="*/ 10800 w 21600"/>
                          <a:gd name="T7" fmla="*/ 0 h 21600"/>
                          <a:gd name="T8" fmla="*/ 2985 w 21600"/>
                          <a:gd name="T9" fmla="*/ 2985 h 21600"/>
                          <a:gd name="T10" fmla="*/ 18615 w 21600"/>
                          <a:gd name="T11" fmla="*/ 18615 h 21600"/>
                        </a:gdLst>
                        <a:ahLst/>
                        <a:cxnLst>
                          <a:cxn ang="0">
                            <a:pos x="T0" y="T1"/>
                          </a:cxn>
                          <a:cxn ang="0">
                            <a:pos x="T2" y="T3"/>
                          </a:cxn>
                          <a:cxn ang="0">
                            <a:pos x="T4" y="T5"/>
                          </a:cxn>
                          <a:cxn ang="0">
                            <a:pos x="T6" y="T7"/>
                          </a:cxn>
                        </a:cxnLst>
                        <a:rect l="T8" t="T9" r="T10" b="T11"/>
                        <a:pathLst>
                          <a:path w="21600" h="21600">
                            <a:moveTo>
                              <a:pt x="0" y="0"/>
                            </a:moveTo>
                            <a:lnTo>
                              <a:pt x="2370" y="21600"/>
                            </a:lnTo>
                            <a:lnTo>
                              <a:pt x="19230" y="21600"/>
                            </a:lnTo>
                            <a:lnTo>
                              <a:pt x="21600" y="0"/>
                            </a:lnTo>
                            <a:close/>
                          </a:path>
                        </a:pathLst>
                      </a:cu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7555" name="Rectangle 35">
                      <a:extLst>
                        <a:ext uri="{FF2B5EF4-FFF2-40B4-BE49-F238E27FC236}">
                          <a16:creationId xmlns:a16="http://schemas.microsoft.com/office/drawing/2014/main" id="{771101C2-7069-41AF-B6B1-E3A5ACA936B1}"/>
                        </a:ext>
                      </a:extLst>
                    </p:cNvPr>
                    <p:cNvSpPr>
                      <a:spLocks noChangeArrowheads="1"/>
                    </p:cNvSpPr>
                    <p:nvPr/>
                  </p:nvSpPr>
                  <p:spPr bwMode="auto">
                    <a:xfrm>
                      <a:off x="2558" y="3048"/>
                      <a:ext cx="892" cy="19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56" name="Rectangle 36">
                      <a:extLst>
                        <a:ext uri="{FF2B5EF4-FFF2-40B4-BE49-F238E27FC236}">
                          <a16:creationId xmlns:a16="http://schemas.microsoft.com/office/drawing/2014/main" id="{B1A78133-A7FB-43E1-B345-ECC9B0C9B21C}"/>
                        </a:ext>
                      </a:extLst>
                    </p:cNvPr>
                    <p:cNvSpPr>
                      <a:spLocks noChangeArrowheads="1"/>
                    </p:cNvSpPr>
                    <p:nvPr/>
                  </p:nvSpPr>
                  <p:spPr bwMode="auto">
                    <a:xfrm>
                      <a:off x="2278" y="3892"/>
                      <a:ext cx="1456" cy="19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7557" name="Rectangle 37">
                    <a:extLst>
                      <a:ext uri="{FF2B5EF4-FFF2-40B4-BE49-F238E27FC236}">
                        <a16:creationId xmlns:a16="http://schemas.microsoft.com/office/drawing/2014/main" id="{C2C73ADD-F2DE-4C9D-AD07-29F4F9863253}"/>
                      </a:ext>
                    </a:extLst>
                  </p:cNvPr>
                  <p:cNvSpPr>
                    <a:spLocks noChangeArrowheads="1"/>
                  </p:cNvSpPr>
                  <p:nvPr/>
                </p:nvSpPr>
                <p:spPr bwMode="auto">
                  <a:xfrm>
                    <a:off x="2956" y="1246"/>
                    <a:ext cx="118" cy="1792"/>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58" name="Rectangle 38">
                    <a:extLst>
                      <a:ext uri="{FF2B5EF4-FFF2-40B4-BE49-F238E27FC236}">
                        <a16:creationId xmlns:a16="http://schemas.microsoft.com/office/drawing/2014/main" id="{C852FC03-EBDB-4ADB-BDCC-6E98CCECAA7B}"/>
                      </a:ext>
                    </a:extLst>
                  </p:cNvPr>
                  <p:cNvSpPr>
                    <a:spLocks noChangeArrowheads="1"/>
                  </p:cNvSpPr>
                  <p:nvPr/>
                </p:nvSpPr>
                <p:spPr bwMode="auto">
                  <a:xfrm>
                    <a:off x="2980" y="4087"/>
                    <a:ext cx="118" cy="1792"/>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grpSp>
        <p:sp>
          <p:nvSpPr>
            <p:cNvPr id="107559" name="Rectangle 39">
              <a:extLst>
                <a:ext uri="{FF2B5EF4-FFF2-40B4-BE49-F238E27FC236}">
                  <a16:creationId xmlns:a16="http://schemas.microsoft.com/office/drawing/2014/main" id="{19B13D15-4C1F-4997-A830-93968DA7DAD9}"/>
                </a:ext>
              </a:extLst>
            </p:cNvPr>
            <p:cNvSpPr>
              <a:spLocks noChangeArrowheads="1"/>
            </p:cNvSpPr>
            <p:nvPr/>
          </p:nvSpPr>
          <p:spPr bwMode="auto">
            <a:xfrm>
              <a:off x="3387" y="2076"/>
              <a:ext cx="26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sz="2100" noProof="1"/>
                <a:t>P</a:t>
              </a:r>
            </a:p>
          </p:txBody>
        </p:sp>
        <p:sp>
          <p:nvSpPr>
            <p:cNvPr id="107560" name="Rectangle 40">
              <a:extLst>
                <a:ext uri="{FF2B5EF4-FFF2-40B4-BE49-F238E27FC236}">
                  <a16:creationId xmlns:a16="http://schemas.microsoft.com/office/drawing/2014/main" id="{0993D0D7-389C-41ED-B5CB-584A7933768E}"/>
                </a:ext>
              </a:extLst>
            </p:cNvPr>
            <p:cNvSpPr>
              <a:spLocks noChangeArrowheads="1"/>
            </p:cNvSpPr>
            <p:nvPr/>
          </p:nvSpPr>
          <p:spPr bwMode="auto">
            <a:xfrm>
              <a:off x="3392" y="2319"/>
              <a:ext cx="278"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l" eaLnBrk="0" hangingPunct="0"/>
              <a:r>
                <a:rPr lang="es-ES" altLang="es-ES" sz="2100" noProof="1">
                  <a:solidFill>
                    <a:schemeClr val="bg1"/>
                  </a:solidFill>
                </a:rPr>
                <a:t>N</a:t>
              </a:r>
            </a:p>
          </p:txBody>
        </p:sp>
      </p:grpSp>
      <p:sp>
        <p:nvSpPr>
          <p:cNvPr id="107562" name="Line 42">
            <a:extLst>
              <a:ext uri="{FF2B5EF4-FFF2-40B4-BE49-F238E27FC236}">
                <a16:creationId xmlns:a16="http://schemas.microsoft.com/office/drawing/2014/main" id="{5C974B24-C9B4-4580-A360-3B5EF971C39F}"/>
              </a:ext>
            </a:extLst>
          </p:cNvPr>
          <p:cNvSpPr>
            <a:spLocks noChangeShapeType="1"/>
          </p:cNvSpPr>
          <p:nvPr/>
        </p:nvSpPr>
        <p:spPr bwMode="auto">
          <a:xfrm>
            <a:off x="4633913" y="3617119"/>
            <a:ext cx="151566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64" name="Text Box 44">
            <a:extLst>
              <a:ext uri="{FF2B5EF4-FFF2-40B4-BE49-F238E27FC236}">
                <a16:creationId xmlns:a16="http://schemas.microsoft.com/office/drawing/2014/main" id="{E16B3AD3-A096-4B3D-B23A-7B758CA1A8F7}"/>
              </a:ext>
            </a:extLst>
          </p:cNvPr>
          <p:cNvSpPr txBox="1">
            <a:spLocks noChangeArrowheads="1"/>
          </p:cNvSpPr>
          <p:nvPr/>
        </p:nvSpPr>
        <p:spPr bwMode="auto">
          <a:xfrm>
            <a:off x="1862989" y="3769050"/>
            <a:ext cx="2125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r>
              <a:rPr lang="es-ES_tradnl" altLang="es-ES" sz="1200" dirty="0">
                <a:solidFill>
                  <a:srgbClr val="A50021"/>
                </a:solidFill>
              </a:rPr>
              <a:t>Marca señalando el cátodo</a:t>
            </a:r>
          </a:p>
        </p:txBody>
      </p:sp>
      <p:sp>
        <p:nvSpPr>
          <p:cNvPr id="107565" name="Line 45">
            <a:extLst>
              <a:ext uri="{FF2B5EF4-FFF2-40B4-BE49-F238E27FC236}">
                <a16:creationId xmlns:a16="http://schemas.microsoft.com/office/drawing/2014/main" id="{0E4E2F8C-81A2-47BA-AD25-DDD3B7676474}"/>
              </a:ext>
            </a:extLst>
          </p:cNvPr>
          <p:cNvSpPr>
            <a:spLocks noChangeShapeType="1"/>
          </p:cNvSpPr>
          <p:nvPr/>
        </p:nvSpPr>
        <p:spPr bwMode="auto">
          <a:xfrm flipV="1">
            <a:off x="3866927" y="3661797"/>
            <a:ext cx="760810" cy="222647"/>
          </a:xfrm>
          <a:prstGeom prst="line">
            <a:avLst/>
          </a:prstGeom>
          <a:noFill/>
          <a:ln w="381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67" name="Rectangle 47">
            <a:extLst>
              <a:ext uri="{FF2B5EF4-FFF2-40B4-BE49-F238E27FC236}">
                <a16:creationId xmlns:a16="http://schemas.microsoft.com/office/drawing/2014/main" id="{4F092E12-3119-4A97-98BA-9E3A6108D312}"/>
              </a:ext>
            </a:extLst>
          </p:cNvPr>
          <p:cNvSpPr>
            <a:spLocks noChangeArrowheads="1"/>
          </p:cNvSpPr>
          <p:nvPr/>
        </p:nvSpPr>
        <p:spPr bwMode="auto">
          <a:xfrm>
            <a:off x="6395722" y="2160185"/>
            <a:ext cx="2675333" cy="28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eaLnBrk="0" hangingPunct="0"/>
            <a:r>
              <a:rPr lang="es-ES" altLang="es-ES" sz="1400" noProof="1">
                <a:solidFill>
                  <a:srgbClr val="A50021"/>
                </a:solidFill>
              </a:rPr>
              <a:t>Contacto metal-semiconductor</a:t>
            </a:r>
          </a:p>
        </p:txBody>
      </p:sp>
      <p:sp>
        <p:nvSpPr>
          <p:cNvPr id="107568" name="Rectangle 48">
            <a:extLst>
              <a:ext uri="{FF2B5EF4-FFF2-40B4-BE49-F238E27FC236}">
                <a16:creationId xmlns:a16="http://schemas.microsoft.com/office/drawing/2014/main" id="{40328745-4891-4C56-BB58-91F80B8AA95B}"/>
              </a:ext>
            </a:extLst>
          </p:cNvPr>
          <p:cNvSpPr>
            <a:spLocks noChangeArrowheads="1"/>
          </p:cNvSpPr>
          <p:nvPr/>
        </p:nvSpPr>
        <p:spPr bwMode="auto">
          <a:xfrm>
            <a:off x="6438516" y="3393331"/>
            <a:ext cx="2675333" cy="28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eaLnBrk="0" hangingPunct="0"/>
            <a:r>
              <a:rPr lang="es-ES" altLang="es-ES" sz="1400" noProof="1">
                <a:solidFill>
                  <a:srgbClr val="A50021"/>
                </a:solidFill>
              </a:rPr>
              <a:t>Contacto metal-semiconductor</a:t>
            </a:r>
          </a:p>
        </p:txBody>
      </p:sp>
      <p:sp>
        <p:nvSpPr>
          <p:cNvPr id="107569" name="Line 49">
            <a:extLst>
              <a:ext uri="{FF2B5EF4-FFF2-40B4-BE49-F238E27FC236}">
                <a16:creationId xmlns:a16="http://schemas.microsoft.com/office/drawing/2014/main" id="{4A76EBC1-D700-43DF-BB69-0EBD644E7CC1}"/>
              </a:ext>
            </a:extLst>
          </p:cNvPr>
          <p:cNvSpPr>
            <a:spLocks noChangeShapeType="1"/>
          </p:cNvSpPr>
          <p:nvPr/>
        </p:nvSpPr>
        <p:spPr bwMode="auto">
          <a:xfrm flipH="1">
            <a:off x="5834062" y="2314575"/>
            <a:ext cx="585788" cy="114300"/>
          </a:xfrm>
          <a:prstGeom prst="line">
            <a:avLst/>
          </a:prstGeom>
          <a:noFill/>
          <a:ln w="381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70" name="Line 50">
            <a:extLst>
              <a:ext uri="{FF2B5EF4-FFF2-40B4-BE49-F238E27FC236}">
                <a16:creationId xmlns:a16="http://schemas.microsoft.com/office/drawing/2014/main" id="{E0D68FF1-65E0-4971-B67E-59D131A3AB2F}"/>
              </a:ext>
            </a:extLst>
          </p:cNvPr>
          <p:cNvSpPr>
            <a:spLocks noChangeShapeType="1"/>
          </p:cNvSpPr>
          <p:nvPr/>
        </p:nvSpPr>
        <p:spPr bwMode="auto">
          <a:xfrm flipH="1" flipV="1">
            <a:off x="5926932" y="3127772"/>
            <a:ext cx="541735" cy="360759"/>
          </a:xfrm>
          <a:prstGeom prst="line">
            <a:avLst/>
          </a:prstGeom>
          <a:noFill/>
          <a:ln w="381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7536" name="Group 16">
            <a:extLst>
              <a:ext uri="{FF2B5EF4-FFF2-40B4-BE49-F238E27FC236}">
                <a16:creationId xmlns:a16="http://schemas.microsoft.com/office/drawing/2014/main" id="{F68DD44A-AD27-4B75-9E2F-4E36D6C3F4C6}"/>
              </a:ext>
            </a:extLst>
          </p:cNvPr>
          <p:cNvGrpSpPr>
            <a:grpSpLocks/>
          </p:cNvGrpSpPr>
          <p:nvPr/>
        </p:nvGrpSpPr>
        <p:grpSpPr bwMode="auto">
          <a:xfrm>
            <a:off x="5960269" y="2475310"/>
            <a:ext cx="2940844" cy="560784"/>
            <a:chOff x="3814" y="2079"/>
            <a:chExt cx="2470" cy="471"/>
          </a:xfrm>
        </p:grpSpPr>
        <p:sp>
          <p:nvSpPr>
            <p:cNvPr id="107537" name="Rectangle 17">
              <a:extLst>
                <a:ext uri="{FF2B5EF4-FFF2-40B4-BE49-F238E27FC236}">
                  <a16:creationId xmlns:a16="http://schemas.microsoft.com/office/drawing/2014/main" id="{13B052A2-7659-4C57-A147-50C12096F374}"/>
                </a:ext>
              </a:extLst>
            </p:cNvPr>
            <p:cNvSpPr>
              <a:spLocks noChangeArrowheads="1"/>
            </p:cNvSpPr>
            <p:nvPr/>
          </p:nvSpPr>
          <p:spPr bwMode="auto">
            <a:xfrm>
              <a:off x="4337" y="2114"/>
              <a:ext cx="1947"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eaLnBrk="0" hangingPunct="0"/>
              <a:r>
                <a:rPr lang="es-ES" altLang="es-ES" sz="1400" noProof="1">
                  <a:solidFill>
                    <a:srgbClr val="A50021"/>
                  </a:solidFill>
                </a:rPr>
                <a:t>Oblea de semiconductor</a:t>
              </a:r>
            </a:p>
          </p:txBody>
        </p:sp>
        <p:sp>
          <p:nvSpPr>
            <p:cNvPr id="107538" name="Line 18">
              <a:extLst>
                <a:ext uri="{FF2B5EF4-FFF2-40B4-BE49-F238E27FC236}">
                  <a16:creationId xmlns:a16="http://schemas.microsoft.com/office/drawing/2014/main" id="{249875AC-FEF5-42F0-94A3-79EEA74EFAE3}"/>
                </a:ext>
              </a:extLst>
            </p:cNvPr>
            <p:cNvSpPr>
              <a:spLocks noChangeShapeType="1"/>
            </p:cNvSpPr>
            <p:nvPr/>
          </p:nvSpPr>
          <p:spPr bwMode="auto">
            <a:xfrm flipH="1">
              <a:off x="3952" y="2233"/>
              <a:ext cx="367" cy="64"/>
            </a:xfrm>
            <a:prstGeom prst="line">
              <a:avLst/>
            </a:prstGeom>
            <a:noFill/>
            <a:ln w="381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7539" name="AutoShape 19">
              <a:extLst>
                <a:ext uri="{FF2B5EF4-FFF2-40B4-BE49-F238E27FC236}">
                  <a16:creationId xmlns:a16="http://schemas.microsoft.com/office/drawing/2014/main" id="{725ABECF-39DB-49B0-B9BE-21CA5F6E034C}"/>
                </a:ext>
              </a:extLst>
            </p:cNvPr>
            <p:cNvSpPr>
              <a:spLocks/>
            </p:cNvSpPr>
            <p:nvPr/>
          </p:nvSpPr>
          <p:spPr bwMode="auto">
            <a:xfrm rot="-22893981">
              <a:off x="3814" y="2079"/>
              <a:ext cx="121" cy="471"/>
            </a:xfrm>
            <a:prstGeom prst="rightBrace">
              <a:avLst>
                <a:gd name="adj1" fmla="val 32240"/>
                <a:gd name="adj2" fmla="val 50745"/>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44" name="Título 2">
            <a:extLst>
              <a:ext uri="{FF2B5EF4-FFF2-40B4-BE49-F238E27FC236}">
                <a16:creationId xmlns:a16="http://schemas.microsoft.com/office/drawing/2014/main" id="{211D0468-F72F-4471-ABF9-53D7967E60E0}"/>
              </a:ext>
            </a:extLst>
          </p:cNvPr>
          <p:cNvSpPr txBox="1">
            <a:spLocks/>
          </p:cNvSpPr>
          <p:nvPr/>
        </p:nvSpPr>
        <p:spPr>
          <a:xfrm>
            <a:off x="229439" y="206126"/>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 </a:t>
            </a:r>
            <a:r>
              <a:rPr lang="es-ES" sz="2800" dirty="0"/>
              <a:t>Encapsulados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22">
            <a:extLst>
              <a:ext uri="{FF2B5EF4-FFF2-40B4-BE49-F238E27FC236}">
                <a16:creationId xmlns:a16="http://schemas.microsoft.com/office/drawing/2014/main" id="{E989D04D-88AD-454C-8AFB-24099D761480}"/>
              </a:ext>
            </a:extLst>
          </p:cNvPr>
          <p:cNvSpPr>
            <a:spLocks noGrp="1"/>
          </p:cNvSpPr>
          <p:nvPr>
            <p:ph type="title"/>
          </p:nvPr>
        </p:nvSpPr>
        <p:spPr/>
        <p:txBody>
          <a:bodyPr/>
          <a:lstStyle/>
          <a:p>
            <a:r>
              <a:rPr lang="es-ES" dirty="0"/>
              <a:t>Índice</a:t>
            </a:r>
          </a:p>
        </p:txBody>
      </p:sp>
      <p:sp>
        <p:nvSpPr>
          <p:cNvPr id="24" name="Marcador de texto 23">
            <a:extLst>
              <a:ext uri="{FF2B5EF4-FFF2-40B4-BE49-F238E27FC236}">
                <a16:creationId xmlns:a16="http://schemas.microsoft.com/office/drawing/2014/main" id="{85783CBC-4830-4B32-872A-75B560551B9B}"/>
              </a:ext>
            </a:extLst>
          </p:cNvPr>
          <p:cNvSpPr>
            <a:spLocks noGrp="1"/>
          </p:cNvSpPr>
          <p:nvPr>
            <p:ph type="body" sz="quarter" idx="13"/>
          </p:nvPr>
        </p:nvSpPr>
        <p:spPr/>
        <p:txBody>
          <a:bodyPr/>
          <a:lstStyle/>
          <a:p>
            <a:r>
              <a:rPr lang="es-ES" dirty="0"/>
              <a:t>Semiconductores</a:t>
            </a:r>
          </a:p>
        </p:txBody>
      </p:sp>
      <p:sp>
        <p:nvSpPr>
          <p:cNvPr id="25" name="Marcador de texto 24">
            <a:extLst>
              <a:ext uri="{FF2B5EF4-FFF2-40B4-BE49-F238E27FC236}">
                <a16:creationId xmlns:a16="http://schemas.microsoft.com/office/drawing/2014/main" id="{5DC1EF1A-7E6B-48C1-8065-86228D237F71}"/>
              </a:ext>
            </a:extLst>
          </p:cNvPr>
          <p:cNvSpPr>
            <a:spLocks noGrp="1"/>
          </p:cNvSpPr>
          <p:nvPr>
            <p:ph type="body" sz="quarter" idx="14"/>
          </p:nvPr>
        </p:nvSpPr>
        <p:spPr>
          <a:xfrm>
            <a:off x="1172385" y="1984561"/>
            <a:ext cx="6030982" cy="461327"/>
          </a:xfrm>
        </p:spPr>
        <p:txBody>
          <a:bodyPr/>
          <a:lstStyle/>
          <a:p>
            <a:r>
              <a:rPr lang="es-ES" altLang="es-ES" dirty="0"/>
              <a:t>Características generales del diodo de unión PN</a:t>
            </a:r>
          </a:p>
        </p:txBody>
      </p:sp>
      <p:sp>
        <p:nvSpPr>
          <p:cNvPr id="26" name="Marcador de texto 25">
            <a:extLst>
              <a:ext uri="{FF2B5EF4-FFF2-40B4-BE49-F238E27FC236}">
                <a16:creationId xmlns:a16="http://schemas.microsoft.com/office/drawing/2014/main" id="{7789F8FC-A8A0-45E5-ACDF-B2FE0F6BD3B5}"/>
              </a:ext>
            </a:extLst>
          </p:cNvPr>
          <p:cNvSpPr>
            <a:spLocks noGrp="1"/>
          </p:cNvSpPr>
          <p:nvPr>
            <p:ph type="body" sz="quarter" idx="15"/>
          </p:nvPr>
        </p:nvSpPr>
        <p:spPr>
          <a:xfrm>
            <a:off x="1172384" y="2636923"/>
            <a:ext cx="7761642" cy="461327"/>
          </a:xfrm>
        </p:spPr>
        <p:txBody>
          <a:bodyPr/>
          <a:lstStyle/>
          <a:p>
            <a:r>
              <a:rPr lang="es-ES" dirty="0"/>
              <a:t>La Unión PN polarizada</a:t>
            </a:r>
          </a:p>
        </p:txBody>
      </p:sp>
      <p:sp>
        <p:nvSpPr>
          <p:cNvPr id="27" name="Marcador de texto 26">
            <a:extLst>
              <a:ext uri="{FF2B5EF4-FFF2-40B4-BE49-F238E27FC236}">
                <a16:creationId xmlns:a16="http://schemas.microsoft.com/office/drawing/2014/main" id="{713A215D-8876-4AAC-A5B0-1E8ABE7DFCF3}"/>
              </a:ext>
            </a:extLst>
          </p:cNvPr>
          <p:cNvSpPr>
            <a:spLocks noGrp="1"/>
          </p:cNvSpPr>
          <p:nvPr>
            <p:ph type="body" sz="quarter" idx="16"/>
          </p:nvPr>
        </p:nvSpPr>
        <p:spPr/>
        <p:txBody>
          <a:bodyPr/>
          <a:lstStyle/>
          <a:p>
            <a:endParaRPr lang="es-ES"/>
          </a:p>
        </p:txBody>
      </p:sp>
      <p:sp>
        <p:nvSpPr>
          <p:cNvPr id="28" name="Marcador de texto 27">
            <a:extLst>
              <a:ext uri="{FF2B5EF4-FFF2-40B4-BE49-F238E27FC236}">
                <a16:creationId xmlns:a16="http://schemas.microsoft.com/office/drawing/2014/main" id="{1E19DA84-9DCE-4FAE-9D9B-325906534D2E}"/>
              </a:ext>
            </a:extLst>
          </p:cNvPr>
          <p:cNvSpPr>
            <a:spLocks noGrp="1"/>
          </p:cNvSpPr>
          <p:nvPr>
            <p:ph type="body" sz="quarter" idx="17"/>
          </p:nvPr>
        </p:nvSpPr>
        <p:spPr/>
        <p:txBody>
          <a:bodyPr/>
          <a:lstStyle/>
          <a:p>
            <a:endParaRPr lang="es-ES"/>
          </a:p>
        </p:txBody>
      </p:sp>
      <p:sp>
        <p:nvSpPr>
          <p:cNvPr id="29" name="Marcador de texto 28">
            <a:extLst>
              <a:ext uri="{FF2B5EF4-FFF2-40B4-BE49-F238E27FC236}">
                <a16:creationId xmlns:a16="http://schemas.microsoft.com/office/drawing/2014/main" id="{F123CDA8-C665-467A-8854-1DED84017A8B}"/>
              </a:ext>
            </a:extLst>
          </p:cNvPr>
          <p:cNvSpPr>
            <a:spLocks noGrp="1"/>
          </p:cNvSpPr>
          <p:nvPr>
            <p:ph type="body" sz="quarter" idx="18"/>
          </p:nvPr>
        </p:nvSpPr>
        <p:spPr/>
        <p:txBody>
          <a:bodyPr/>
          <a:lstStyle/>
          <a:p>
            <a:endParaRPr lang="es-ES"/>
          </a:p>
        </p:txBody>
      </p:sp>
      <p:sp>
        <p:nvSpPr>
          <p:cNvPr id="30" name="Marcador de texto 29">
            <a:extLst>
              <a:ext uri="{FF2B5EF4-FFF2-40B4-BE49-F238E27FC236}">
                <a16:creationId xmlns:a16="http://schemas.microsoft.com/office/drawing/2014/main" id="{FB33103C-085A-4CBF-8C59-3DD863172AEC}"/>
              </a:ext>
            </a:extLst>
          </p:cNvPr>
          <p:cNvSpPr>
            <a:spLocks noGrp="1"/>
          </p:cNvSpPr>
          <p:nvPr>
            <p:ph type="body" sz="quarter" idx="19"/>
          </p:nvPr>
        </p:nvSpPr>
        <p:spPr/>
        <p:txBody>
          <a:bodyPr/>
          <a:lstStyle/>
          <a:p>
            <a:r>
              <a:rPr lang="es-ES" dirty="0"/>
              <a:t>Tipos de diodos</a:t>
            </a:r>
          </a:p>
        </p:txBody>
      </p:sp>
      <p:sp>
        <p:nvSpPr>
          <p:cNvPr id="31" name="Marcador de texto 30">
            <a:extLst>
              <a:ext uri="{FF2B5EF4-FFF2-40B4-BE49-F238E27FC236}">
                <a16:creationId xmlns:a16="http://schemas.microsoft.com/office/drawing/2014/main" id="{B8F8BCB9-2283-466B-8220-4C95897D1509}"/>
              </a:ext>
            </a:extLst>
          </p:cNvPr>
          <p:cNvSpPr>
            <a:spLocks noGrp="1"/>
          </p:cNvSpPr>
          <p:nvPr>
            <p:ph type="body" sz="quarter" idx="20"/>
          </p:nvPr>
        </p:nvSpPr>
        <p:spPr/>
        <p:txBody>
          <a:bodyPr/>
          <a:lstStyle/>
          <a:p>
            <a:endParaRPr lang="es-ES"/>
          </a:p>
        </p:txBody>
      </p:sp>
      <p:sp>
        <p:nvSpPr>
          <p:cNvPr id="32" name="Marcador de texto 31">
            <a:extLst>
              <a:ext uri="{FF2B5EF4-FFF2-40B4-BE49-F238E27FC236}">
                <a16:creationId xmlns:a16="http://schemas.microsoft.com/office/drawing/2014/main" id="{3548AAA7-9C70-464E-9CF2-9F2DB825DF21}"/>
              </a:ext>
            </a:extLst>
          </p:cNvPr>
          <p:cNvSpPr>
            <a:spLocks noGrp="1"/>
          </p:cNvSpPr>
          <p:nvPr>
            <p:ph type="body" sz="quarter" idx="21"/>
          </p:nvPr>
        </p:nvSpPr>
        <p:spPr/>
        <p:txBody>
          <a:bodyPr/>
          <a:lstStyle/>
          <a:p>
            <a:r>
              <a:rPr lang="es-ES" dirty="0"/>
              <a:t>Curva característica I-V</a:t>
            </a:r>
          </a:p>
        </p:txBody>
      </p:sp>
      <p:sp>
        <p:nvSpPr>
          <p:cNvPr id="33" name="Marcador de texto 32">
            <a:extLst>
              <a:ext uri="{FF2B5EF4-FFF2-40B4-BE49-F238E27FC236}">
                <a16:creationId xmlns:a16="http://schemas.microsoft.com/office/drawing/2014/main" id="{85DFE859-0B03-43B6-8B9A-6EDFE7575628}"/>
              </a:ext>
            </a:extLst>
          </p:cNvPr>
          <p:cNvSpPr>
            <a:spLocks noGrp="1"/>
          </p:cNvSpPr>
          <p:nvPr>
            <p:ph type="body" sz="quarter" idx="22"/>
          </p:nvPr>
        </p:nvSpPr>
        <p:spPr/>
        <p:txBody>
          <a:bodyPr/>
          <a:lstStyle/>
          <a:p>
            <a:endParaRPr lang="es-ES" dirty="0"/>
          </a:p>
        </p:txBody>
      </p:sp>
    </p:spTree>
    <p:extLst>
      <p:ext uri="{BB962C8B-B14F-4D97-AF65-F5344CB8AC3E}">
        <p14:creationId xmlns:p14="http://schemas.microsoft.com/office/powerpoint/2010/main" val="313959297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10" name="Rectangle 66">
            <a:extLst>
              <a:ext uri="{FF2B5EF4-FFF2-40B4-BE49-F238E27FC236}">
                <a16:creationId xmlns:a16="http://schemas.microsoft.com/office/drawing/2014/main" id="{BD7F2DBA-6234-48C2-AC85-EDDC0E43A521}"/>
              </a:ext>
            </a:extLst>
          </p:cNvPr>
          <p:cNvSpPr>
            <a:spLocks noChangeArrowheads="1"/>
          </p:cNvSpPr>
          <p:nvPr/>
        </p:nvSpPr>
        <p:spPr bwMode="auto">
          <a:xfrm>
            <a:off x="4871172" y="1097278"/>
            <a:ext cx="1241822" cy="436960"/>
          </a:xfrm>
          <a:prstGeom prst="rect">
            <a:avLst/>
          </a:pr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8546" name="Group 2">
            <a:extLst>
              <a:ext uri="{FF2B5EF4-FFF2-40B4-BE49-F238E27FC236}">
                <a16:creationId xmlns:a16="http://schemas.microsoft.com/office/drawing/2014/main" id="{04AE5148-73E9-4206-AA30-B3765BF219CA}"/>
              </a:ext>
            </a:extLst>
          </p:cNvPr>
          <p:cNvGrpSpPr>
            <a:grpSpLocks/>
          </p:cNvGrpSpPr>
          <p:nvPr/>
        </p:nvGrpSpPr>
        <p:grpSpPr bwMode="auto">
          <a:xfrm>
            <a:off x="1964857" y="2864164"/>
            <a:ext cx="1508522" cy="1662113"/>
            <a:chOff x="313" y="2949"/>
            <a:chExt cx="1267" cy="1396"/>
          </a:xfrm>
        </p:grpSpPr>
        <p:sp>
          <p:nvSpPr>
            <p:cNvPr id="108547" name="Oval 3">
              <a:extLst>
                <a:ext uri="{FF2B5EF4-FFF2-40B4-BE49-F238E27FC236}">
                  <a16:creationId xmlns:a16="http://schemas.microsoft.com/office/drawing/2014/main" id="{B8689F87-0EE9-4C2A-BEB4-54F43B043A6B}"/>
                </a:ext>
              </a:extLst>
            </p:cNvPr>
            <p:cNvSpPr>
              <a:spLocks noChangeArrowheads="1"/>
            </p:cNvSpPr>
            <p:nvPr/>
          </p:nvSpPr>
          <p:spPr bwMode="auto">
            <a:xfrm>
              <a:off x="1225" y="3124"/>
              <a:ext cx="60" cy="60"/>
            </a:xfrm>
            <a:prstGeom prst="ellipse">
              <a:avLst/>
            </a:prstGeom>
            <a:solidFill>
              <a:srgbClr val="DDDDDD"/>
            </a:solidFill>
            <a:ln w="12700">
              <a:round/>
              <a:headEnd/>
              <a:tailEnd/>
            </a:ln>
            <a:effectLst/>
            <a:scene3d>
              <a:camera prst="legacyObliqueTopRight"/>
              <a:lightRig rig="legacyFlat3" dir="b"/>
            </a:scene3d>
            <a:sp3d extrusionH="25130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8548" name="Oval 4">
              <a:extLst>
                <a:ext uri="{FF2B5EF4-FFF2-40B4-BE49-F238E27FC236}">
                  <a16:creationId xmlns:a16="http://schemas.microsoft.com/office/drawing/2014/main" id="{74F37EEA-2CBC-4CA0-BF56-02E168A828FB}"/>
                </a:ext>
              </a:extLst>
            </p:cNvPr>
            <p:cNvSpPr>
              <a:spLocks noChangeArrowheads="1"/>
            </p:cNvSpPr>
            <p:nvPr/>
          </p:nvSpPr>
          <p:spPr bwMode="auto">
            <a:xfrm>
              <a:off x="690" y="3241"/>
              <a:ext cx="434" cy="434"/>
            </a:xfrm>
            <a:prstGeom prst="ellipse">
              <a:avLst/>
            </a:prstGeom>
            <a:solidFill>
              <a:schemeClr val="bg2"/>
            </a:solidFill>
            <a:ln w="38100">
              <a:round/>
              <a:headEnd/>
              <a:tailEnd/>
            </a:ln>
            <a:effectLst/>
            <a:scene3d>
              <a:camera prst="legacyObliqueTopRight"/>
              <a:lightRig rig="legacyFlat3" dir="b"/>
            </a:scene3d>
            <a:sp3d extrusionH="1497000" prstMaterial="legacyPlastic">
              <a:bevelT w="13500" h="13500" prst="angle"/>
              <a:bevelB w="13500" h="13500" prst="angle"/>
              <a:extrusionClr>
                <a:schemeClr val="bg2"/>
              </a:extrusionClr>
              <a:contourClr>
                <a:schemeClr val="bg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8549" name="Freeform 5">
              <a:extLst>
                <a:ext uri="{FF2B5EF4-FFF2-40B4-BE49-F238E27FC236}">
                  <a16:creationId xmlns:a16="http://schemas.microsoft.com/office/drawing/2014/main" id="{8096D2DB-DBDA-4AC1-8301-ECEABC026D40}"/>
                </a:ext>
              </a:extLst>
            </p:cNvPr>
            <p:cNvSpPr>
              <a:spLocks/>
            </p:cNvSpPr>
            <p:nvPr/>
          </p:nvSpPr>
          <p:spPr bwMode="auto">
            <a:xfrm>
              <a:off x="1057" y="2949"/>
              <a:ext cx="345" cy="383"/>
            </a:xfrm>
            <a:custGeom>
              <a:avLst/>
              <a:gdLst>
                <a:gd name="T0" fmla="*/ 0 w 363"/>
                <a:gd name="T1" fmla="*/ 40 h 370"/>
                <a:gd name="T2" fmla="*/ 38 w 363"/>
                <a:gd name="T3" fmla="*/ 16 h 370"/>
                <a:gd name="T4" fmla="*/ 78 w 363"/>
                <a:gd name="T5" fmla="*/ 6 h 370"/>
                <a:gd name="T6" fmla="*/ 118 w 363"/>
                <a:gd name="T7" fmla="*/ 0 h 370"/>
                <a:gd name="T8" fmla="*/ 184 w 363"/>
                <a:gd name="T9" fmla="*/ 8 h 370"/>
                <a:gd name="T10" fmla="*/ 226 w 363"/>
                <a:gd name="T11" fmla="*/ 26 h 370"/>
                <a:gd name="T12" fmla="*/ 278 w 363"/>
                <a:gd name="T13" fmla="*/ 62 h 370"/>
                <a:gd name="T14" fmla="*/ 324 w 363"/>
                <a:gd name="T15" fmla="*/ 108 h 370"/>
                <a:gd name="T16" fmla="*/ 352 w 363"/>
                <a:gd name="T17" fmla="*/ 180 h 370"/>
                <a:gd name="T18" fmla="*/ 360 w 363"/>
                <a:gd name="T19" fmla="*/ 258 h 370"/>
                <a:gd name="T20" fmla="*/ 334 w 363"/>
                <a:gd name="T21" fmla="*/ 342 h 370"/>
                <a:gd name="T22" fmla="*/ 318 w 363"/>
                <a:gd name="T2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370">
                  <a:moveTo>
                    <a:pt x="0" y="40"/>
                  </a:moveTo>
                  <a:cubicBezTo>
                    <a:pt x="12" y="31"/>
                    <a:pt x="25" y="22"/>
                    <a:pt x="38" y="16"/>
                  </a:cubicBezTo>
                  <a:cubicBezTo>
                    <a:pt x="51" y="10"/>
                    <a:pt x="65" y="9"/>
                    <a:pt x="78" y="6"/>
                  </a:cubicBezTo>
                  <a:cubicBezTo>
                    <a:pt x="91" y="3"/>
                    <a:pt x="100" y="0"/>
                    <a:pt x="118" y="0"/>
                  </a:cubicBezTo>
                  <a:cubicBezTo>
                    <a:pt x="136" y="0"/>
                    <a:pt x="166" y="4"/>
                    <a:pt x="184" y="8"/>
                  </a:cubicBezTo>
                  <a:cubicBezTo>
                    <a:pt x="202" y="12"/>
                    <a:pt x="210" y="17"/>
                    <a:pt x="226" y="26"/>
                  </a:cubicBezTo>
                  <a:cubicBezTo>
                    <a:pt x="242" y="35"/>
                    <a:pt x="262" y="48"/>
                    <a:pt x="278" y="62"/>
                  </a:cubicBezTo>
                  <a:cubicBezTo>
                    <a:pt x="294" y="76"/>
                    <a:pt x="312" y="89"/>
                    <a:pt x="324" y="108"/>
                  </a:cubicBezTo>
                  <a:cubicBezTo>
                    <a:pt x="336" y="127"/>
                    <a:pt x="346" y="155"/>
                    <a:pt x="352" y="180"/>
                  </a:cubicBezTo>
                  <a:cubicBezTo>
                    <a:pt x="358" y="205"/>
                    <a:pt x="363" y="231"/>
                    <a:pt x="360" y="258"/>
                  </a:cubicBezTo>
                  <a:cubicBezTo>
                    <a:pt x="357" y="285"/>
                    <a:pt x="341" y="323"/>
                    <a:pt x="334" y="342"/>
                  </a:cubicBezTo>
                  <a:cubicBezTo>
                    <a:pt x="327" y="361"/>
                    <a:pt x="321" y="365"/>
                    <a:pt x="318" y="370"/>
                  </a:cubicBezTo>
                </a:path>
              </a:pathLst>
            </a:custGeom>
            <a:noFill/>
            <a:ln w="3810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8550" name="Oval 6">
              <a:extLst>
                <a:ext uri="{FF2B5EF4-FFF2-40B4-BE49-F238E27FC236}">
                  <a16:creationId xmlns:a16="http://schemas.microsoft.com/office/drawing/2014/main" id="{3FB6A81A-A6F0-4714-A5BC-438F72C57CBD}"/>
                </a:ext>
              </a:extLst>
            </p:cNvPr>
            <p:cNvSpPr>
              <a:spLocks noChangeArrowheads="1"/>
            </p:cNvSpPr>
            <p:nvPr/>
          </p:nvSpPr>
          <p:spPr bwMode="auto">
            <a:xfrm>
              <a:off x="313" y="3996"/>
              <a:ext cx="60" cy="60"/>
            </a:xfrm>
            <a:prstGeom prst="ellipse">
              <a:avLst/>
            </a:prstGeom>
            <a:solidFill>
              <a:srgbClr val="DDDDDD"/>
            </a:solidFill>
            <a:ln w="12700">
              <a:round/>
              <a:headEnd/>
              <a:tailEnd/>
            </a:ln>
            <a:effectLst/>
            <a:scene3d>
              <a:camera prst="legacyObliqueTopRight"/>
              <a:lightRig rig="legacyFlat3" dir="b"/>
            </a:scene3d>
            <a:sp3d extrusionH="25130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8551" name="Text Box 7">
              <a:extLst>
                <a:ext uri="{FF2B5EF4-FFF2-40B4-BE49-F238E27FC236}">
                  <a16:creationId xmlns:a16="http://schemas.microsoft.com/office/drawing/2014/main" id="{AFB5FCA3-9492-445D-B034-D018261DC518}"/>
                </a:ext>
              </a:extLst>
            </p:cNvPr>
            <p:cNvSpPr txBox="1">
              <a:spLocks noChangeArrowheads="1"/>
            </p:cNvSpPr>
            <p:nvPr/>
          </p:nvSpPr>
          <p:spPr bwMode="auto">
            <a:xfrm>
              <a:off x="746" y="3802"/>
              <a:ext cx="834"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a:t>1N4007</a:t>
              </a:r>
            </a:p>
            <a:p>
              <a:pPr eaLnBrk="0" hangingPunct="0"/>
              <a:r>
                <a:rPr lang="es-ES_tradnl" altLang="es-ES"/>
                <a:t>(Si)</a:t>
              </a:r>
            </a:p>
          </p:txBody>
        </p:sp>
      </p:grpSp>
      <p:grpSp>
        <p:nvGrpSpPr>
          <p:cNvPr id="108558" name="Group 14">
            <a:extLst>
              <a:ext uri="{FF2B5EF4-FFF2-40B4-BE49-F238E27FC236}">
                <a16:creationId xmlns:a16="http://schemas.microsoft.com/office/drawing/2014/main" id="{A1B7342D-BE68-4704-BE04-B2FFBE390138}"/>
              </a:ext>
            </a:extLst>
          </p:cNvPr>
          <p:cNvGrpSpPr>
            <a:grpSpLocks/>
          </p:cNvGrpSpPr>
          <p:nvPr/>
        </p:nvGrpSpPr>
        <p:grpSpPr bwMode="auto">
          <a:xfrm>
            <a:off x="1843413" y="1649728"/>
            <a:ext cx="1427560" cy="1096566"/>
            <a:chOff x="346" y="1866"/>
            <a:chExt cx="1199" cy="921"/>
          </a:xfrm>
        </p:grpSpPr>
        <p:sp>
          <p:nvSpPr>
            <p:cNvPr id="108559" name="Oval 15">
              <a:extLst>
                <a:ext uri="{FF2B5EF4-FFF2-40B4-BE49-F238E27FC236}">
                  <a16:creationId xmlns:a16="http://schemas.microsoft.com/office/drawing/2014/main" id="{068120A3-E318-4713-9544-DBAF18750E65}"/>
                </a:ext>
              </a:extLst>
            </p:cNvPr>
            <p:cNvSpPr>
              <a:spLocks noChangeArrowheads="1"/>
            </p:cNvSpPr>
            <p:nvPr/>
          </p:nvSpPr>
          <p:spPr bwMode="auto">
            <a:xfrm>
              <a:off x="960" y="1918"/>
              <a:ext cx="47" cy="47"/>
            </a:xfrm>
            <a:prstGeom prst="ellipse">
              <a:avLst/>
            </a:prstGeom>
            <a:solidFill>
              <a:srgbClr val="DDDDDD"/>
            </a:solidFill>
            <a:ln w="12700">
              <a:round/>
              <a:headEnd/>
              <a:tailEnd/>
            </a:ln>
            <a:effectLst/>
            <a:scene3d>
              <a:camera prst="legacyObliqueTopRight"/>
              <a:lightRig rig="legacyFlat3" dir="b"/>
            </a:scene3d>
            <a:sp3d extrusionH="18018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8560" name="Oval 16">
              <a:extLst>
                <a:ext uri="{FF2B5EF4-FFF2-40B4-BE49-F238E27FC236}">
                  <a16:creationId xmlns:a16="http://schemas.microsoft.com/office/drawing/2014/main" id="{18760C79-8715-4387-BFF7-5B3989D3387C}"/>
                </a:ext>
              </a:extLst>
            </p:cNvPr>
            <p:cNvSpPr>
              <a:spLocks noChangeArrowheads="1"/>
            </p:cNvSpPr>
            <p:nvPr/>
          </p:nvSpPr>
          <p:spPr bwMode="auto">
            <a:xfrm>
              <a:off x="685" y="2042"/>
              <a:ext cx="184" cy="185"/>
            </a:xfrm>
            <a:prstGeom prst="ellipse">
              <a:avLst/>
            </a:prstGeom>
            <a:solidFill>
              <a:srgbClr val="FF7C80"/>
            </a:solidFill>
            <a:ln w="38100">
              <a:round/>
              <a:headEnd/>
              <a:tailEnd/>
            </a:ln>
            <a:effectLst/>
            <a:scene3d>
              <a:camera prst="legacyObliqueTopRight"/>
              <a:lightRig rig="legacyFlat3" dir="b"/>
            </a:scene3d>
            <a:sp3d extrusionH="887400" prstMaterial="legacyPlastic">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8561" name="Freeform 17">
              <a:extLst>
                <a:ext uri="{FF2B5EF4-FFF2-40B4-BE49-F238E27FC236}">
                  <a16:creationId xmlns:a16="http://schemas.microsoft.com/office/drawing/2014/main" id="{31FBD3A3-3B5F-4524-9C02-214C5DDDC483}"/>
                </a:ext>
              </a:extLst>
            </p:cNvPr>
            <p:cNvSpPr>
              <a:spLocks/>
            </p:cNvSpPr>
            <p:nvPr/>
          </p:nvSpPr>
          <p:spPr bwMode="auto">
            <a:xfrm>
              <a:off x="883" y="1866"/>
              <a:ext cx="160" cy="162"/>
            </a:xfrm>
            <a:custGeom>
              <a:avLst/>
              <a:gdLst>
                <a:gd name="T0" fmla="*/ 1 w 213"/>
                <a:gd name="T1" fmla="*/ 45 h 214"/>
                <a:gd name="T2" fmla="*/ 18 w 213"/>
                <a:gd name="T3" fmla="*/ 25 h 214"/>
                <a:gd name="T4" fmla="*/ 40 w 213"/>
                <a:gd name="T5" fmla="*/ 13 h 214"/>
                <a:gd name="T6" fmla="*/ 51 w 213"/>
                <a:gd name="T7" fmla="*/ 9 h 214"/>
                <a:gd name="T8" fmla="*/ 81 w 213"/>
                <a:gd name="T9" fmla="*/ 1 h 214"/>
                <a:gd name="T10" fmla="*/ 103 w 213"/>
                <a:gd name="T11" fmla="*/ 1 h 214"/>
                <a:gd name="T12" fmla="*/ 120 w 213"/>
                <a:gd name="T13" fmla="*/ 3 h 214"/>
                <a:gd name="T14" fmla="*/ 151 w 213"/>
                <a:gd name="T15" fmla="*/ 15 h 214"/>
                <a:gd name="T16" fmla="*/ 181 w 213"/>
                <a:gd name="T17" fmla="*/ 40 h 214"/>
                <a:gd name="T18" fmla="*/ 199 w 213"/>
                <a:gd name="T19" fmla="*/ 64 h 214"/>
                <a:gd name="T20" fmla="*/ 211 w 213"/>
                <a:gd name="T21" fmla="*/ 100 h 214"/>
                <a:gd name="T22" fmla="*/ 213 w 213"/>
                <a:gd name="T23" fmla="*/ 114 h 214"/>
                <a:gd name="T24" fmla="*/ 208 w 213"/>
                <a:gd name="T25" fmla="*/ 147 h 214"/>
                <a:gd name="T26" fmla="*/ 198 w 213"/>
                <a:gd name="T27" fmla="*/ 183 h 214"/>
                <a:gd name="T28" fmla="*/ 184 w 213"/>
                <a:gd name="T29" fmla="*/ 204 h 214"/>
                <a:gd name="T30" fmla="*/ 171 w 213"/>
                <a:gd name="T31" fmla="*/ 213 h 214"/>
                <a:gd name="T32" fmla="*/ 178 w 213"/>
                <a:gd name="T33" fmla="*/ 199 h 214"/>
                <a:gd name="T34" fmla="*/ 184 w 213"/>
                <a:gd name="T35" fmla="*/ 180 h 214"/>
                <a:gd name="T36" fmla="*/ 189 w 213"/>
                <a:gd name="T37" fmla="*/ 154 h 214"/>
                <a:gd name="T38" fmla="*/ 183 w 213"/>
                <a:gd name="T39" fmla="*/ 126 h 214"/>
                <a:gd name="T40" fmla="*/ 178 w 213"/>
                <a:gd name="T41" fmla="*/ 102 h 214"/>
                <a:gd name="T42" fmla="*/ 163 w 213"/>
                <a:gd name="T43" fmla="*/ 81 h 214"/>
                <a:gd name="T44" fmla="*/ 147 w 213"/>
                <a:gd name="T45" fmla="*/ 63 h 214"/>
                <a:gd name="T46" fmla="*/ 127 w 213"/>
                <a:gd name="T47" fmla="*/ 49 h 214"/>
                <a:gd name="T48" fmla="*/ 102 w 213"/>
                <a:gd name="T49" fmla="*/ 39 h 214"/>
                <a:gd name="T50" fmla="*/ 72 w 213"/>
                <a:gd name="T51" fmla="*/ 31 h 214"/>
                <a:gd name="T52" fmla="*/ 34 w 213"/>
                <a:gd name="T53" fmla="*/ 36 h 214"/>
                <a:gd name="T54" fmla="*/ 13 w 213"/>
                <a:gd name="T55" fmla="*/ 45 h 214"/>
                <a:gd name="T56" fmla="*/ 1 w 213"/>
                <a:gd name="T57" fmla="*/ 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214">
                  <a:moveTo>
                    <a:pt x="1" y="45"/>
                  </a:moveTo>
                  <a:cubicBezTo>
                    <a:pt x="2" y="42"/>
                    <a:pt x="12" y="30"/>
                    <a:pt x="18" y="25"/>
                  </a:cubicBezTo>
                  <a:cubicBezTo>
                    <a:pt x="24" y="20"/>
                    <a:pt x="35" y="16"/>
                    <a:pt x="40" y="13"/>
                  </a:cubicBezTo>
                  <a:cubicBezTo>
                    <a:pt x="45" y="10"/>
                    <a:pt x="44" y="11"/>
                    <a:pt x="51" y="9"/>
                  </a:cubicBezTo>
                  <a:cubicBezTo>
                    <a:pt x="58" y="7"/>
                    <a:pt x="72" y="2"/>
                    <a:pt x="81" y="1"/>
                  </a:cubicBezTo>
                  <a:cubicBezTo>
                    <a:pt x="90" y="0"/>
                    <a:pt x="97" y="1"/>
                    <a:pt x="103" y="1"/>
                  </a:cubicBezTo>
                  <a:cubicBezTo>
                    <a:pt x="109" y="1"/>
                    <a:pt x="112" y="1"/>
                    <a:pt x="120" y="3"/>
                  </a:cubicBezTo>
                  <a:cubicBezTo>
                    <a:pt x="128" y="5"/>
                    <a:pt x="141" y="9"/>
                    <a:pt x="151" y="15"/>
                  </a:cubicBezTo>
                  <a:cubicBezTo>
                    <a:pt x="161" y="21"/>
                    <a:pt x="173" y="32"/>
                    <a:pt x="181" y="40"/>
                  </a:cubicBezTo>
                  <a:cubicBezTo>
                    <a:pt x="189" y="48"/>
                    <a:pt x="194" y="54"/>
                    <a:pt x="199" y="64"/>
                  </a:cubicBezTo>
                  <a:cubicBezTo>
                    <a:pt x="204" y="74"/>
                    <a:pt x="209" y="92"/>
                    <a:pt x="211" y="100"/>
                  </a:cubicBezTo>
                  <a:cubicBezTo>
                    <a:pt x="213" y="108"/>
                    <a:pt x="213" y="106"/>
                    <a:pt x="213" y="114"/>
                  </a:cubicBezTo>
                  <a:cubicBezTo>
                    <a:pt x="213" y="122"/>
                    <a:pt x="210" y="136"/>
                    <a:pt x="208" y="147"/>
                  </a:cubicBezTo>
                  <a:cubicBezTo>
                    <a:pt x="206" y="158"/>
                    <a:pt x="202" y="174"/>
                    <a:pt x="198" y="183"/>
                  </a:cubicBezTo>
                  <a:cubicBezTo>
                    <a:pt x="194" y="192"/>
                    <a:pt x="188" y="199"/>
                    <a:pt x="184" y="204"/>
                  </a:cubicBezTo>
                  <a:cubicBezTo>
                    <a:pt x="180" y="209"/>
                    <a:pt x="172" y="214"/>
                    <a:pt x="171" y="213"/>
                  </a:cubicBezTo>
                  <a:cubicBezTo>
                    <a:pt x="170" y="212"/>
                    <a:pt x="176" y="204"/>
                    <a:pt x="178" y="199"/>
                  </a:cubicBezTo>
                  <a:cubicBezTo>
                    <a:pt x="180" y="194"/>
                    <a:pt x="182" y="187"/>
                    <a:pt x="184" y="180"/>
                  </a:cubicBezTo>
                  <a:cubicBezTo>
                    <a:pt x="186" y="173"/>
                    <a:pt x="189" y="163"/>
                    <a:pt x="189" y="154"/>
                  </a:cubicBezTo>
                  <a:cubicBezTo>
                    <a:pt x="189" y="145"/>
                    <a:pt x="185" y="135"/>
                    <a:pt x="183" y="126"/>
                  </a:cubicBezTo>
                  <a:cubicBezTo>
                    <a:pt x="181" y="117"/>
                    <a:pt x="181" y="109"/>
                    <a:pt x="178" y="102"/>
                  </a:cubicBezTo>
                  <a:cubicBezTo>
                    <a:pt x="175" y="95"/>
                    <a:pt x="168" y="87"/>
                    <a:pt x="163" y="81"/>
                  </a:cubicBezTo>
                  <a:cubicBezTo>
                    <a:pt x="158" y="75"/>
                    <a:pt x="153" y="68"/>
                    <a:pt x="147" y="63"/>
                  </a:cubicBezTo>
                  <a:cubicBezTo>
                    <a:pt x="141" y="58"/>
                    <a:pt x="134" y="53"/>
                    <a:pt x="127" y="49"/>
                  </a:cubicBezTo>
                  <a:cubicBezTo>
                    <a:pt x="120" y="45"/>
                    <a:pt x="111" y="42"/>
                    <a:pt x="102" y="39"/>
                  </a:cubicBezTo>
                  <a:cubicBezTo>
                    <a:pt x="93" y="36"/>
                    <a:pt x="83" y="32"/>
                    <a:pt x="72" y="31"/>
                  </a:cubicBezTo>
                  <a:cubicBezTo>
                    <a:pt x="61" y="30"/>
                    <a:pt x="44" y="34"/>
                    <a:pt x="34" y="36"/>
                  </a:cubicBezTo>
                  <a:cubicBezTo>
                    <a:pt x="24" y="38"/>
                    <a:pt x="19" y="43"/>
                    <a:pt x="13" y="45"/>
                  </a:cubicBezTo>
                  <a:cubicBezTo>
                    <a:pt x="7" y="47"/>
                    <a:pt x="0" y="48"/>
                    <a:pt x="1" y="45"/>
                  </a:cubicBezTo>
                  <a:close/>
                </a:path>
              </a:pathLst>
            </a:custGeom>
            <a:solidFill>
              <a:schemeClr val="tx1"/>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8562" name="Oval 18">
              <a:extLst>
                <a:ext uri="{FF2B5EF4-FFF2-40B4-BE49-F238E27FC236}">
                  <a16:creationId xmlns:a16="http://schemas.microsoft.com/office/drawing/2014/main" id="{90EAA2FE-6C1E-4F84-AB59-49AAAA528B91}"/>
                </a:ext>
              </a:extLst>
            </p:cNvPr>
            <p:cNvSpPr>
              <a:spLocks noChangeArrowheads="1"/>
            </p:cNvSpPr>
            <p:nvPr/>
          </p:nvSpPr>
          <p:spPr bwMode="auto">
            <a:xfrm>
              <a:off x="346" y="2530"/>
              <a:ext cx="47" cy="47"/>
            </a:xfrm>
            <a:prstGeom prst="ellipse">
              <a:avLst/>
            </a:prstGeom>
            <a:solidFill>
              <a:srgbClr val="DDDDDD"/>
            </a:solidFill>
            <a:ln w="12700">
              <a:round/>
              <a:headEnd/>
              <a:tailEnd/>
            </a:ln>
            <a:effectLst/>
            <a:scene3d>
              <a:camera prst="legacyObliqueTopRight"/>
              <a:lightRig rig="legacyFlat3" dir="b"/>
            </a:scene3d>
            <a:sp3d extrusionH="18018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8563" name="Text Box 19">
              <a:extLst>
                <a:ext uri="{FF2B5EF4-FFF2-40B4-BE49-F238E27FC236}">
                  <a16:creationId xmlns:a16="http://schemas.microsoft.com/office/drawing/2014/main" id="{206ADA2B-0706-4980-9B7F-9B54F00B1D7C}"/>
                </a:ext>
              </a:extLst>
            </p:cNvPr>
            <p:cNvSpPr txBox="1">
              <a:spLocks noChangeArrowheads="1"/>
            </p:cNvSpPr>
            <p:nvPr/>
          </p:nvSpPr>
          <p:spPr bwMode="auto">
            <a:xfrm>
              <a:off x="711" y="2244"/>
              <a:ext cx="834"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a:t>1N4148</a:t>
              </a:r>
            </a:p>
            <a:p>
              <a:pPr eaLnBrk="0" hangingPunct="0"/>
              <a:r>
                <a:rPr lang="es-ES_tradnl" altLang="es-ES"/>
                <a:t>(Si)</a:t>
              </a:r>
            </a:p>
          </p:txBody>
        </p:sp>
      </p:grpSp>
      <p:pic>
        <p:nvPicPr>
          <p:cNvPr id="108605" name="Picture 61">
            <a:extLst>
              <a:ext uri="{FF2B5EF4-FFF2-40B4-BE49-F238E27FC236}">
                <a16:creationId xmlns:a16="http://schemas.microsoft.com/office/drawing/2014/main" id="{E931FFB8-F646-46DD-A379-3D511BA6E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313" y="1673540"/>
            <a:ext cx="1158479" cy="1158479"/>
          </a:xfrm>
          <a:prstGeom prst="rect">
            <a:avLst/>
          </a:prstGeom>
          <a:noFill/>
          <a:extLst>
            <a:ext uri="{909E8E84-426E-40DD-AFC4-6F175D3DCCD1}">
              <a14:hiddenFill xmlns:a14="http://schemas.microsoft.com/office/drawing/2010/main">
                <a:solidFill>
                  <a:srgbClr val="FFFFFF"/>
                </a:solidFill>
              </a14:hiddenFill>
            </a:ext>
          </a:extLst>
        </p:spPr>
      </p:pic>
      <p:sp>
        <p:nvSpPr>
          <p:cNvPr id="108606" name="Text Box 62">
            <a:extLst>
              <a:ext uri="{FF2B5EF4-FFF2-40B4-BE49-F238E27FC236}">
                <a16:creationId xmlns:a16="http://schemas.microsoft.com/office/drawing/2014/main" id="{B2816BDC-9F37-401F-A212-5E4758C473E1}"/>
              </a:ext>
            </a:extLst>
          </p:cNvPr>
          <p:cNvSpPr txBox="1">
            <a:spLocks noChangeArrowheads="1"/>
          </p:cNvSpPr>
          <p:nvPr/>
        </p:nvSpPr>
        <p:spPr bwMode="auto">
          <a:xfrm>
            <a:off x="6211817" y="2031918"/>
            <a:ext cx="954881"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a:t>DO 201</a:t>
            </a:r>
          </a:p>
        </p:txBody>
      </p:sp>
      <p:pic>
        <p:nvPicPr>
          <p:cNvPr id="108607" name="Picture 63">
            <a:extLst>
              <a:ext uri="{FF2B5EF4-FFF2-40B4-BE49-F238E27FC236}">
                <a16:creationId xmlns:a16="http://schemas.microsoft.com/office/drawing/2014/main" id="{6D7FCA40-68F2-4E3C-BC35-8234C856F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942" y="2985609"/>
            <a:ext cx="1239440" cy="1266825"/>
          </a:xfrm>
          <a:prstGeom prst="rect">
            <a:avLst/>
          </a:prstGeom>
          <a:noFill/>
          <a:extLst>
            <a:ext uri="{909E8E84-426E-40DD-AFC4-6F175D3DCCD1}">
              <a14:hiddenFill xmlns:a14="http://schemas.microsoft.com/office/drawing/2010/main">
                <a:solidFill>
                  <a:srgbClr val="FFFFFF"/>
                </a:solidFill>
              </a14:hiddenFill>
            </a:ext>
          </a:extLst>
        </p:spPr>
      </p:pic>
      <p:sp>
        <p:nvSpPr>
          <p:cNvPr id="108608" name="Text Box 64">
            <a:extLst>
              <a:ext uri="{FF2B5EF4-FFF2-40B4-BE49-F238E27FC236}">
                <a16:creationId xmlns:a16="http://schemas.microsoft.com/office/drawing/2014/main" id="{C14090F2-19C1-414C-9655-3FC753A3DA2A}"/>
              </a:ext>
            </a:extLst>
          </p:cNvPr>
          <p:cNvSpPr txBox="1">
            <a:spLocks noChangeArrowheads="1"/>
          </p:cNvSpPr>
          <p:nvPr/>
        </p:nvSpPr>
        <p:spPr bwMode="auto">
          <a:xfrm>
            <a:off x="6234438" y="3296362"/>
            <a:ext cx="954881"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a:t>DO 204</a:t>
            </a:r>
          </a:p>
        </p:txBody>
      </p:sp>
      <p:sp>
        <p:nvSpPr>
          <p:cNvPr id="108609" name="Text Box 65">
            <a:extLst>
              <a:ext uri="{FF2B5EF4-FFF2-40B4-BE49-F238E27FC236}">
                <a16:creationId xmlns:a16="http://schemas.microsoft.com/office/drawing/2014/main" id="{0F70F653-3F11-4CD2-9336-114024312037}"/>
              </a:ext>
            </a:extLst>
          </p:cNvPr>
          <p:cNvSpPr txBox="1">
            <a:spLocks noChangeArrowheads="1"/>
          </p:cNvSpPr>
          <p:nvPr/>
        </p:nvSpPr>
        <p:spPr bwMode="auto">
          <a:xfrm>
            <a:off x="4949630" y="1091553"/>
            <a:ext cx="1477867"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s-ES" altLang="es-ES" dirty="0"/>
              <a:t>Axiales</a:t>
            </a:r>
          </a:p>
        </p:txBody>
      </p:sp>
      <p:sp>
        <p:nvSpPr>
          <p:cNvPr id="23" name="Título 2">
            <a:extLst>
              <a:ext uri="{FF2B5EF4-FFF2-40B4-BE49-F238E27FC236}">
                <a16:creationId xmlns:a16="http://schemas.microsoft.com/office/drawing/2014/main" id="{73725174-E036-4EB3-90E5-194E2C228B49}"/>
              </a:ext>
            </a:extLst>
          </p:cNvPr>
          <p:cNvSpPr txBox="1">
            <a:spLocks/>
          </p:cNvSpPr>
          <p:nvPr/>
        </p:nvSpPr>
        <p:spPr>
          <a:xfrm>
            <a:off x="229439" y="206126"/>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 </a:t>
            </a:r>
            <a:r>
              <a:rPr lang="es-ES" sz="2800" dirty="0"/>
              <a:t>Encapsulados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3" name="Group 5">
            <a:extLst>
              <a:ext uri="{FF2B5EF4-FFF2-40B4-BE49-F238E27FC236}">
                <a16:creationId xmlns:a16="http://schemas.microsoft.com/office/drawing/2014/main" id="{41C3AE22-29BF-4CDF-92FD-FB6536FC2318}"/>
              </a:ext>
            </a:extLst>
          </p:cNvPr>
          <p:cNvGrpSpPr>
            <a:grpSpLocks/>
          </p:cNvGrpSpPr>
          <p:nvPr/>
        </p:nvGrpSpPr>
        <p:grpSpPr bwMode="auto">
          <a:xfrm>
            <a:off x="46050" y="581497"/>
            <a:ext cx="2797969" cy="4108847"/>
            <a:chOff x="-190" y="653"/>
            <a:chExt cx="2350" cy="3451"/>
          </a:xfrm>
        </p:grpSpPr>
        <p:sp>
          <p:nvSpPr>
            <p:cNvPr id="109574" name="Text Box 6">
              <a:extLst>
                <a:ext uri="{FF2B5EF4-FFF2-40B4-BE49-F238E27FC236}">
                  <a16:creationId xmlns:a16="http://schemas.microsoft.com/office/drawing/2014/main" id="{78D64FDC-C1F4-4C93-A8F6-EAA42539D3E7}"/>
                </a:ext>
              </a:extLst>
            </p:cNvPr>
            <p:cNvSpPr txBox="1">
              <a:spLocks noChangeArrowheads="1"/>
            </p:cNvSpPr>
            <p:nvPr/>
          </p:nvSpPr>
          <p:spPr bwMode="auto">
            <a:xfrm>
              <a:off x="-190" y="653"/>
              <a:ext cx="205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s-ES_tradnl" altLang="es-ES" sz="1500" dirty="0">
                  <a:solidFill>
                    <a:srgbClr val="008080"/>
                  </a:solidFill>
                </a:rPr>
                <a:t>2 diodos en cátodo común</a:t>
              </a:r>
            </a:p>
          </p:txBody>
        </p:sp>
        <p:grpSp>
          <p:nvGrpSpPr>
            <p:cNvPr id="109575" name="Group 7">
              <a:extLst>
                <a:ext uri="{FF2B5EF4-FFF2-40B4-BE49-F238E27FC236}">
                  <a16:creationId xmlns:a16="http://schemas.microsoft.com/office/drawing/2014/main" id="{3979F923-CBE8-4A1A-BFE9-DF030DF6410A}"/>
                </a:ext>
              </a:extLst>
            </p:cNvPr>
            <p:cNvGrpSpPr>
              <a:grpSpLocks/>
            </p:cNvGrpSpPr>
            <p:nvPr/>
          </p:nvGrpSpPr>
          <p:grpSpPr bwMode="auto">
            <a:xfrm>
              <a:off x="197" y="2242"/>
              <a:ext cx="1963" cy="1862"/>
              <a:chOff x="197" y="2242"/>
              <a:chExt cx="1963" cy="1862"/>
            </a:xfrm>
          </p:grpSpPr>
          <p:sp>
            <p:nvSpPr>
              <p:cNvPr id="109576" name="Text Box 8">
                <a:extLst>
                  <a:ext uri="{FF2B5EF4-FFF2-40B4-BE49-F238E27FC236}">
                    <a16:creationId xmlns:a16="http://schemas.microsoft.com/office/drawing/2014/main" id="{56613BF6-51CA-447E-93F8-565FF4262964}"/>
                  </a:ext>
                </a:extLst>
              </p:cNvPr>
              <p:cNvSpPr txBox="1">
                <a:spLocks noChangeArrowheads="1"/>
              </p:cNvSpPr>
              <p:nvPr/>
            </p:nvSpPr>
            <p:spPr bwMode="auto">
              <a:xfrm>
                <a:off x="766" y="3453"/>
                <a:ext cx="1394"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a:t>BYT16P-300A</a:t>
                </a:r>
              </a:p>
              <a:p>
                <a:pPr eaLnBrk="0" hangingPunct="0"/>
                <a:r>
                  <a:rPr lang="es-ES_tradnl" altLang="es-ES"/>
                  <a:t>(Si)</a:t>
                </a:r>
              </a:p>
            </p:txBody>
          </p:sp>
          <p:grpSp>
            <p:nvGrpSpPr>
              <p:cNvPr id="109577" name="Group 9">
                <a:extLst>
                  <a:ext uri="{FF2B5EF4-FFF2-40B4-BE49-F238E27FC236}">
                    <a16:creationId xmlns:a16="http://schemas.microsoft.com/office/drawing/2014/main" id="{BF4B0A7F-1C67-43D5-949A-7A0126B2BC9C}"/>
                  </a:ext>
                </a:extLst>
              </p:cNvPr>
              <p:cNvGrpSpPr>
                <a:grpSpLocks/>
              </p:cNvGrpSpPr>
              <p:nvPr/>
            </p:nvGrpSpPr>
            <p:grpSpPr bwMode="auto">
              <a:xfrm>
                <a:off x="197" y="2242"/>
                <a:ext cx="736" cy="1862"/>
                <a:chOff x="197" y="2332"/>
                <a:chExt cx="736" cy="1862"/>
              </a:xfrm>
            </p:grpSpPr>
            <p:grpSp>
              <p:nvGrpSpPr>
                <p:cNvPr id="109578" name="Group 10">
                  <a:extLst>
                    <a:ext uri="{FF2B5EF4-FFF2-40B4-BE49-F238E27FC236}">
                      <a16:creationId xmlns:a16="http://schemas.microsoft.com/office/drawing/2014/main" id="{07C7484E-1C4D-4656-A0BC-F0A754B696BC}"/>
                    </a:ext>
                  </a:extLst>
                </p:cNvPr>
                <p:cNvGrpSpPr>
                  <a:grpSpLocks/>
                </p:cNvGrpSpPr>
                <p:nvPr/>
              </p:nvGrpSpPr>
              <p:grpSpPr bwMode="auto">
                <a:xfrm>
                  <a:off x="219" y="2332"/>
                  <a:ext cx="714" cy="1862"/>
                  <a:chOff x="364" y="1829"/>
                  <a:chExt cx="714" cy="1862"/>
                </a:xfrm>
              </p:grpSpPr>
              <p:sp>
                <p:nvSpPr>
                  <p:cNvPr id="109579" name="AutoShape 11">
                    <a:extLst>
                      <a:ext uri="{FF2B5EF4-FFF2-40B4-BE49-F238E27FC236}">
                        <a16:creationId xmlns:a16="http://schemas.microsoft.com/office/drawing/2014/main" id="{BC98FAA0-0B95-49C0-B3DE-B6B90211A769}"/>
                      </a:ext>
                    </a:extLst>
                  </p:cNvPr>
                  <p:cNvSpPr>
                    <a:spLocks noChangeArrowheads="1"/>
                  </p:cNvSpPr>
                  <p:nvPr/>
                </p:nvSpPr>
                <p:spPr bwMode="auto">
                  <a:xfrm>
                    <a:off x="654" y="2955"/>
                    <a:ext cx="68" cy="736"/>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80" name="AutoShape 12">
                    <a:extLst>
                      <a:ext uri="{FF2B5EF4-FFF2-40B4-BE49-F238E27FC236}">
                        <a16:creationId xmlns:a16="http://schemas.microsoft.com/office/drawing/2014/main" id="{946F8FAF-05E7-4E61-B8BF-94023D1201EB}"/>
                      </a:ext>
                    </a:extLst>
                  </p:cNvPr>
                  <p:cNvSpPr>
                    <a:spLocks noChangeArrowheads="1"/>
                  </p:cNvSpPr>
                  <p:nvPr/>
                </p:nvSpPr>
                <p:spPr bwMode="auto">
                  <a:xfrm>
                    <a:off x="453" y="2946"/>
                    <a:ext cx="67" cy="736"/>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81" name="AutoShape 13">
                    <a:extLst>
                      <a:ext uri="{FF2B5EF4-FFF2-40B4-BE49-F238E27FC236}">
                        <a16:creationId xmlns:a16="http://schemas.microsoft.com/office/drawing/2014/main" id="{2D134F4E-1448-407A-83F7-123E7418D5ED}"/>
                      </a:ext>
                    </a:extLst>
                  </p:cNvPr>
                  <p:cNvSpPr>
                    <a:spLocks noChangeArrowheads="1"/>
                  </p:cNvSpPr>
                  <p:nvPr/>
                </p:nvSpPr>
                <p:spPr bwMode="auto">
                  <a:xfrm>
                    <a:off x="850" y="2943"/>
                    <a:ext cx="68" cy="736"/>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82" name="Rectangle 14">
                    <a:extLst>
                      <a:ext uri="{FF2B5EF4-FFF2-40B4-BE49-F238E27FC236}">
                        <a16:creationId xmlns:a16="http://schemas.microsoft.com/office/drawing/2014/main" id="{1EE6A67C-E577-47F1-864A-67DBE01AD362}"/>
                      </a:ext>
                    </a:extLst>
                  </p:cNvPr>
                  <p:cNvSpPr>
                    <a:spLocks noChangeArrowheads="1"/>
                  </p:cNvSpPr>
                  <p:nvPr/>
                </p:nvSpPr>
                <p:spPr bwMode="auto">
                  <a:xfrm>
                    <a:off x="364" y="2324"/>
                    <a:ext cx="605" cy="695"/>
                  </a:xfrm>
                  <a:prstGeom prst="rect">
                    <a:avLst/>
                  </a:prstGeom>
                  <a:solidFill>
                    <a:schemeClr val="bg2"/>
                  </a:solidFill>
                  <a:ln w="12700">
                    <a:miter lim="800000"/>
                    <a:headEnd/>
                    <a:tailEnd/>
                  </a:ln>
                  <a:effectLst/>
                  <a:scene3d>
                    <a:camera prst="legacyObliqueTopRight"/>
                    <a:lightRig rig="legacyNormal3" dir="b"/>
                  </a:scene3d>
                  <a:sp3d extrusionH="608000" prstMaterial="legacyPlastic">
                    <a:bevelT w="13500" h="13500" prst="angle"/>
                    <a:bevelB w="13500" h="13500" prst="angle"/>
                    <a:extrusionClr>
                      <a:schemeClr val="bg2"/>
                    </a:extrusionClr>
                    <a:contourClr>
                      <a:schemeClr val="bg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9583" name="Rectangle 15">
                    <a:extLst>
                      <a:ext uri="{FF2B5EF4-FFF2-40B4-BE49-F238E27FC236}">
                        <a16:creationId xmlns:a16="http://schemas.microsoft.com/office/drawing/2014/main" id="{A2DCFF70-8F9C-4A13-A4A6-84FDA6A2CC97}"/>
                      </a:ext>
                    </a:extLst>
                  </p:cNvPr>
                  <p:cNvSpPr>
                    <a:spLocks noChangeArrowheads="1"/>
                  </p:cNvSpPr>
                  <p:nvPr/>
                </p:nvSpPr>
                <p:spPr bwMode="auto">
                  <a:xfrm>
                    <a:off x="473" y="1829"/>
                    <a:ext cx="605" cy="379"/>
                  </a:xfrm>
                  <a:prstGeom prst="rect">
                    <a:avLst/>
                  </a:prstGeom>
                  <a:solidFill>
                    <a:srgbClr val="DDDDDD"/>
                  </a:solidFill>
                  <a:ln w="12700">
                    <a:miter lim="800000"/>
                    <a:headEnd/>
                    <a:tailEnd/>
                  </a:ln>
                  <a:effectLst/>
                  <a:scene3d>
                    <a:camera prst="legacyObliqueTopRight"/>
                    <a:lightRig rig="legacyFlat3" dir="b"/>
                  </a:scene3d>
                  <a:sp3d extrusionH="100000" prstMaterial="legacyPlastic">
                    <a:bevelT w="13500" h="13500" prst="angle"/>
                    <a:bevelB w="13500" h="13500" prst="angle"/>
                    <a:extrusionClr>
                      <a:srgbClr val="F8F8F8"/>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9584" name="Oval 16">
                    <a:extLst>
                      <a:ext uri="{FF2B5EF4-FFF2-40B4-BE49-F238E27FC236}">
                        <a16:creationId xmlns:a16="http://schemas.microsoft.com/office/drawing/2014/main" id="{2CBC8252-E238-428A-ACD3-27EC87405BB0}"/>
                      </a:ext>
                    </a:extLst>
                  </p:cNvPr>
                  <p:cNvSpPr>
                    <a:spLocks noChangeArrowheads="1"/>
                  </p:cNvSpPr>
                  <p:nvPr/>
                </p:nvSpPr>
                <p:spPr bwMode="auto">
                  <a:xfrm>
                    <a:off x="635" y="1967"/>
                    <a:ext cx="190" cy="189"/>
                  </a:xfrm>
                  <a:prstGeom prst="ellipse">
                    <a:avLst/>
                  </a:prstGeom>
                  <a:solidFill>
                    <a:schemeClr val="bg1"/>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85" name="Freeform 17">
                    <a:extLst>
                      <a:ext uri="{FF2B5EF4-FFF2-40B4-BE49-F238E27FC236}">
                        <a16:creationId xmlns:a16="http://schemas.microsoft.com/office/drawing/2014/main" id="{616D3FB9-2FB9-4472-9F83-1610525D98D1}"/>
                      </a:ext>
                    </a:extLst>
                  </p:cNvPr>
                  <p:cNvSpPr>
                    <a:spLocks/>
                  </p:cNvSpPr>
                  <p:nvPr/>
                </p:nvSpPr>
                <p:spPr bwMode="auto">
                  <a:xfrm>
                    <a:off x="634" y="1965"/>
                    <a:ext cx="122" cy="193"/>
                  </a:xfrm>
                  <a:custGeom>
                    <a:avLst/>
                    <a:gdLst>
                      <a:gd name="T0" fmla="*/ 144 w 147"/>
                      <a:gd name="T1" fmla="*/ 5 h 232"/>
                      <a:gd name="T2" fmla="*/ 102 w 147"/>
                      <a:gd name="T3" fmla="*/ 1 h 232"/>
                      <a:gd name="T4" fmla="*/ 76 w 147"/>
                      <a:gd name="T5" fmla="*/ 8 h 232"/>
                      <a:gd name="T6" fmla="*/ 48 w 147"/>
                      <a:gd name="T7" fmla="*/ 22 h 232"/>
                      <a:gd name="T8" fmla="*/ 24 w 147"/>
                      <a:gd name="T9" fmla="*/ 49 h 232"/>
                      <a:gd name="T10" fmla="*/ 6 w 147"/>
                      <a:gd name="T11" fmla="*/ 86 h 232"/>
                      <a:gd name="T12" fmla="*/ 1 w 147"/>
                      <a:gd name="T13" fmla="*/ 134 h 232"/>
                      <a:gd name="T14" fmla="*/ 13 w 147"/>
                      <a:gd name="T15" fmla="*/ 176 h 232"/>
                      <a:gd name="T16" fmla="*/ 46 w 147"/>
                      <a:gd name="T17" fmla="*/ 209 h 232"/>
                      <a:gd name="T18" fmla="*/ 81 w 147"/>
                      <a:gd name="T19" fmla="*/ 226 h 232"/>
                      <a:gd name="T20" fmla="*/ 111 w 147"/>
                      <a:gd name="T21" fmla="*/ 232 h 232"/>
                      <a:gd name="T22" fmla="*/ 96 w 147"/>
                      <a:gd name="T23" fmla="*/ 223 h 232"/>
                      <a:gd name="T24" fmla="*/ 57 w 147"/>
                      <a:gd name="T25" fmla="*/ 188 h 232"/>
                      <a:gd name="T26" fmla="*/ 37 w 147"/>
                      <a:gd name="T27" fmla="*/ 143 h 232"/>
                      <a:gd name="T28" fmla="*/ 37 w 147"/>
                      <a:gd name="T29" fmla="*/ 107 h 232"/>
                      <a:gd name="T30" fmla="*/ 52 w 147"/>
                      <a:gd name="T31" fmla="*/ 64 h 232"/>
                      <a:gd name="T32" fmla="*/ 78 w 147"/>
                      <a:gd name="T33" fmla="*/ 35 h 232"/>
                      <a:gd name="T34" fmla="*/ 100 w 147"/>
                      <a:gd name="T35" fmla="*/ 19 h 232"/>
                      <a:gd name="T36" fmla="*/ 123 w 147"/>
                      <a:gd name="T37" fmla="*/ 10 h 232"/>
                      <a:gd name="T38" fmla="*/ 144 w 147"/>
                      <a:gd name="T39" fmla="*/ 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232">
                        <a:moveTo>
                          <a:pt x="144" y="5"/>
                        </a:moveTo>
                        <a:cubicBezTo>
                          <a:pt x="141" y="4"/>
                          <a:pt x="113" y="0"/>
                          <a:pt x="102" y="1"/>
                        </a:cubicBezTo>
                        <a:cubicBezTo>
                          <a:pt x="91" y="2"/>
                          <a:pt x="85" y="4"/>
                          <a:pt x="76" y="8"/>
                        </a:cubicBezTo>
                        <a:cubicBezTo>
                          <a:pt x="67" y="12"/>
                          <a:pt x="57" y="15"/>
                          <a:pt x="48" y="22"/>
                        </a:cubicBezTo>
                        <a:cubicBezTo>
                          <a:pt x="39" y="29"/>
                          <a:pt x="31" y="38"/>
                          <a:pt x="24" y="49"/>
                        </a:cubicBezTo>
                        <a:cubicBezTo>
                          <a:pt x="17" y="60"/>
                          <a:pt x="10" y="72"/>
                          <a:pt x="6" y="86"/>
                        </a:cubicBezTo>
                        <a:cubicBezTo>
                          <a:pt x="2" y="100"/>
                          <a:pt x="0" y="119"/>
                          <a:pt x="1" y="134"/>
                        </a:cubicBezTo>
                        <a:cubicBezTo>
                          <a:pt x="2" y="149"/>
                          <a:pt x="6" y="164"/>
                          <a:pt x="13" y="176"/>
                        </a:cubicBezTo>
                        <a:cubicBezTo>
                          <a:pt x="20" y="188"/>
                          <a:pt x="35" y="201"/>
                          <a:pt x="46" y="209"/>
                        </a:cubicBezTo>
                        <a:cubicBezTo>
                          <a:pt x="57" y="217"/>
                          <a:pt x="70" y="222"/>
                          <a:pt x="81" y="226"/>
                        </a:cubicBezTo>
                        <a:cubicBezTo>
                          <a:pt x="92" y="230"/>
                          <a:pt x="109" y="232"/>
                          <a:pt x="111" y="232"/>
                        </a:cubicBezTo>
                        <a:cubicBezTo>
                          <a:pt x="113" y="232"/>
                          <a:pt x="105" y="230"/>
                          <a:pt x="96" y="223"/>
                        </a:cubicBezTo>
                        <a:cubicBezTo>
                          <a:pt x="87" y="216"/>
                          <a:pt x="67" y="201"/>
                          <a:pt x="57" y="188"/>
                        </a:cubicBezTo>
                        <a:cubicBezTo>
                          <a:pt x="47" y="175"/>
                          <a:pt x="40" y="156"/>
                          <a:pt x="37" y="143"/>
                        </a:cubicBezTo>
                        <a:cubicBezTo>
                          <a:pt x="34" y="130"/>
                          <a:pt x="35" y="120"/>
                          <a:pt x="37" y="107"/>
                        </a:cubicBezTo>
                        <a:cubicBezTo>
                          <a:pt x="39" y="94"/>
                          <a:pt x="45" y="76"/>
                          <a:pt x="52" y="64"/>
                        </a:cubicBezTo>
                        <a:cubicBezTo>
                          <a:pt x="59" y="52"/>
                          <a:pt x="70" y="42"/>
                          <a:pt x="78" y="35"/>
                        </a:cubicBezTo>
                        <a:cubicBezTo>
                          <a:pt x="86" y="28"/>
                          <a:pt x="93" y="23"/>
                          <a:pt x="100" y="19"/>
                        </a:cubicBezTo>
                        <a:cubicBezTo>
                          <a:pt x="107" y="15"/>
                          <a:pt x="116" y="12"/>
                          <a:pt x="123" y="10"/>
                        </a:cubicBezTo>
                        <a:cubicBezTo>
                          <a:pt x="130" y="8"/>
                          <a:pt x="147" y="6"/>
                          <a:pt x="144" y="5"/>
                        </a:cubicBezTo>
                        <a:close/>
                      </a:path>
                    </a:pathLst>
                  </a:custGeom>
                  <a:solidFill>
                    <a:srgbClr val="DDDDDD"/>
                  </a:solidFill>
                  <a:ln w="12700" cap="flat"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586" name="Text Box 18">
                  <a:extLst>
                    <a:ext uri="{FF2B5EF4-FFF2-40B4-BE49-F238E27FC236}">
                      <a16:creationId xmlns:a16="http://schemas.microsoft.com/office/drawing/2014/main" id="{9A515725-0B27-4A59-80C1-A766F830CD86}"/>
                    </a:ext>
                  </a:extLst>
                </p:cNvPr>
                <p:cNvSpPr txBox="1">
                  <a:spLocks noChangeArrowheads="1"/>
                </p:cNvSpPr>
                <p:nvPr/>
              </p:nvSpPr>
              <p:spPr bwMode="auto">
                <a:xfrm>
                  <a:off x="415" y="3222"/>
                  <a:ext cx="28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100">
                      <a:solidFill>
                        <a:srgbClr val="F8F8F8"/>
                      </a:solidFill>
                    </a:rPr>
                    <a:t>+</a:t>
                  </a:r>
                </a:p>
              </p:txBody>
            </p:sp>
            <p:sp>
              <p:nvSpPr>
                <p:cNvPr id="109587" name="Text Box 19">
                  <a:extLst>
                    <a:ext uri="{FF2B5EF4-FFF2-40B4-BE49-F238E27FC236}">
                      <a16:creationId xmlns:a16="http://schemas.microsoft.com/office/drawing/2014/main" id="{79C92DD9-BA59-4D94-AE35-046184FB71FB}"/>
                    </a:ext>
                  </a:extLst>
                </p:cNvPr>
                <p:cNvSpPr txBox="1">
                  <a:spLocks noChangeArrowheads="1"/>
                </p:cNvSpPr>
                <p:nvPr/>
              </p:nvSpPr>
              <p:spPr bwMode="auto">
                <a:xfrm>
                  <a:off x="197" y="3219"/>
                  <a:ext cx="27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100">
                      <a:solidFill>
                        <a:srgbClr val="F8F8F8"/>
                      </a:solidFill>
                      <a:latin typeface="Symbol" panose="05050102010706020507" pitchFamily="18" charset="2"/>
                    </a:rPr>
                    <a:t>~</a:t>
                  </a:r>
                </a:p>
              </p:txBody>
            </p:sp>
            <p:sp>
              <p:nvSpPr>
                <p:cNvPr id="109588" name="Text Box 20">
                  <a:extLst>
                    <a:ext uri="{FF2B5EF4-FFF2-40B4-BE49-F238E27FC236}">
                      <a16:creationId xmlns:a16="http://schemas.microsoft.com/office/drawing/2014/main" id="{F3561985-FF46-4934-9716-A96133CADC1C}"/>
                    </a:ext>
                  </a:extLst>
                </p:cNvPr>
                <p:cNvSpPr txBox="1">
                  <a:spLocks noChangeArrowheads="1"/>
                </p:cNvSpPr>
                <p:nvPr/>
              </p:nvSpPr>
              <p:spPr bwMode="auto">
                <a:xfrm>
                  <a:off x="593" y="3231"/>
                  <a:ext cx="27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100">
                      <a:solidFill>
                        <a:srgbClr val="F8F8F8"/>
                      </a:solidFill>
                      <a:latin typeface="Symbol" panose="05050102010706020507" pitchFamily="18" charset="2"/>
                    </a:rPr>
                    <a:t>~</a:t>
                  </a:r>
                </a:p>
              </p:txBody>
            </p:sp>
          </p:grpSp>
        </p:grpSp>
        <p:grpSp>
          <p:nvGrpSpPr>
            <p:cNvPr id="109589" name="Group 21">
              <a:extLst>
                <a:ext uri="{FF2B5EF4-FFF2-40B4-BE49-F238E27FC236}">
                  <a16:creationId xmlns:a16="http://schemas.microsoft.com/office/drawing/2014/main" id="{EDEA5CD5-FB4B-4719-A67A-68CB37BAB62A}"/>
                </a:ext>
              </a:extLst>
            </p:cNvPr>
            <p:cNvGrpSpPr>
              <a:grpSpLocks/>
            </p:cNvGrpSpPr>
            <p:nvPr/>
          </p:nvGrpSpPr>
          <p:grpSpPr bwMode="auto">
            <a:xfrm>
              <a:off x="230" y="955"/>
              <a:ext cx="1044" cy="1296"/>
              <a:chOff x="230" y="1063"/>
              <a:chExt cx="1044" cy="1296"/>
            </a:xfrm>
          </p:grpSpPr>
          <p:grpSp>
            <p:nvGrpSpPr>
              <p:cNvPr id="109590" name="Group 22">
                <a:extLst>
                  <a:ext uri="{FF2B5EF4-FFF2-40B4-BE49-F238E27FC236}">
                    <a16:creationId xmlns:a16="http://schemas.microsoft.com/office/drawing/2014/main" id="{9CF68151-CC9F-489E-813F-249390DE8694}"/>
                  </a:ext>
                </a:extLst>
              </p:cNvPr>
              <p:cNvGrpSpPr>
                <a:grpSpLocks/>
              </p:cNvGrpSpPr>
              <p:nvPr/>
            </p:nvGrpSpPr>
            <p:grpSpPr bwMode="auto">
              <a:xfrm>
                <a:off x="321" y="1212"/>
                <a:ext cx="824" cy="1037"/>
                <a:chOff x="1976" y="2121"/>
                <a:chExt cx="824" cy="1164"/>
              </a:xfrm>
            </p:grpSpPr>
            <p:sp>
              <p:nvSpPr>
                <p:cNvPr id="109591" name="Line 23">
                  <a:extLst>
                    <a:ext uri="{FF2B5EF4-FFF2-40B4-BE49-F238E27FC236}">
                      <a16:creationId xmlns:a16="http://schemas.microsoft.com/office/drawing/2014/main" id="{3A95FED3-10DA-4AD4-AB26-FA8FBAFD1E3E}"/>
                    </a:ext>
                  </a:extLst>
                </p:cNvPr>
                <p:cNvSpPr>
                  <a:spLocks noChangeShapeType="1"/>
                </p:cNvSpPr>
                <p:nvPr/>
              </p:nvSpPr>
              <p:spPr bwMode="auto">
                <a:xfrm flipV="1">
                  <a:off x="2388" y="2960"/>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592" name="Group 24">
                  <a:extLst>
                    <a:ext uri="{FF2B5EF4-FFF2-40B4-BE49-F238E27FC236}">
                      <a16:creationId xmlns:a16="http://schemas.microsoft.com/office/drawing/2014/main" id="{471377B8-790B-4C3B-9713-DF6F49FC45D2}"/>
                    </a:ext>
                  </a:extLst>
                </p:cNvPr>
                <p:cNvGrpSpPr>
                  <a:grpSpLocks/>
                </p:cNvGrpSpPr>
                <p:nvPr/>
              </p:nvGrpSpPr>
              <p:grpSpPr bwMode="auto">
                <a:xfrm>
                  <a:off x="1976" y="2121"/>
                  <a:ext cx="824" cy="861"/>
                  <a:chOff x="1976" y="2121"/>
                  <a:chExt cx="824" cy="861"/>
                </a:xfrm>
              </p:grpSpPr>
              <p:grpSp>
                <p:nvGrpSpPr>
                  <p:cNvPr id="109593" name="Group 25">
                    <a:extLst>
                      <a:ext uri="{FF2B5EF4-FFF2-40B4-BE49-F238E27FC236}">
                        <a16:creationId xmlns:a16="http://schemas.microsoft.com/office/drawing/2014/main" id="{F718F8A3-5B29-4D11-8236-17D5F7355ED3}"/>
                      </a:ext>
                    </a:extLst>
                  </p:cNvPr>
                  <p:cNvGrpSpPr>
                    <a:grpSpLocks/>
                  </p:cNvGrpSpPr>
                  <p:nvPr/>
                </p:nvGrpSpPr>
                <p:grpSpPr bwMode="auto">
                  <a:xfrm>
                    <a:off x="1976" y="2125"/>
                    <a:ext cx="355" cy="857"/>
                    <a:chOff x="1976" y="2125"/>
                    <a:chExt cx="355" cy="857"/>
                  </a:xfrm>
                </p:grpSpPr>
                <p:sp>
                  <p:nvSpPr>
                    <p:cNvPr id="109594" name="AutoShape 26">
                      <a:extLst>
                        <a:ext uri="{FF2B5EF4-FFF2-40B4-BE49-F238E27FC236}">
                          <a16:creationId xmlns:a16="http://schemas.microsoft.com/office/drawing/2014/main" id="{D01D1257-0D39-41A6-8D20-19BA572EF2A0}"/>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95" name="Line 27">
                      <a:extLst>
                        <a:ext uri="{FF2B5EF4-FFF2-40B4-BE49-F238E27FC236}">
                          <a16:creationId xmlns:a16="http://schemas.microsoft.com/office/drawing/2014/main" id="{A004BD72-4EC4-4BF3-9088-FA8C18942C56}"/>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96" name="Rectangle 28">
                      <a:extLst>
                        <a:ext uri="{FF2B5EF4-FFF2-40B4-BE49-F238E27FC236}">
                          <a16:creationId xmlns:a16="http://schemas.microsoft.com/office/drawing/2014/main" id="{C93C6897-0F7B-40EC-B742-D9BA24DF2D27}"/>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597" name="Line 29">
                      <a:extLst>
                        <a:ext uri="{FF2B5EF4-FFF2-40B4-BE49-F238E27FC236}">
                          <a16:creationId xmlns:a16="http://schemas.microsoft.com/office/drawing/2014/main" id="{9CEF204F-D265-467F-84F2-D8BBCCE954F7}"/>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109598" name="Group 30">
                    <a:extLst>
                      <a:ext uri="{FF2B5EF4-FFF2-40B4-BE49-F238E27FC236}">
                        <a16:creationId xmlns:a16="http://schemas.microsoft.com/office/drawing/2014/main" id="{089E1EDD-6F78-4ABB-B8CA-F34BFABA4B1E}"/>
                      </a:ext>
                    </a:extLst>
                  </p:cNvPr>
                  <p:cNvGrpSpPr>
                    <a:grpSpLocks/>
                  </p:cNvGrpSpPr>
                  <p:nvPr/>
                </p:nvGrpSpPr>
                <p:grpSpPr bwMode="auto">
                  <a:xfrm>
                    <a:off x="2445" y="2121"/>
                    <a:ext cx="355" cy="857"/>
                    <a:chOff x="1976" y="2125"/>
                    <a:chExt cx="355" cy="857"/>
                  </a:xfrm>
                </p:grpSpPr>
                <p:sp>
                  <p:nvSpPr>
                    <p:cNvPr id="109599" name="AutoShape 31">
                      <a:extLst>
                        <a:ext uri="{FF2B5EF4-FFF2-40B4-BE49-F238E27FC236}">
                          <a16:creationId xmlns:a16="http://schemas.microsoft.com/office/drawing/2014/main" id="{007C5FB5-BF34-439C-ADAB-FD1DD12DE08C}"/>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00" name="Line 32">
                      <a:extLst>
                        <a:ext uri="{FF2B5EF4-FFF2-40B4-BE49-F238E27FC236}">
                          <a16:creationId xmlns:a16="http://schemas.microsoft.com/office/drawing/2014/main" id="{FBCA552F-554C-4735-BEAF-EC7608B9EA33}"/>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01" name="Rectangle 33">
                      <a:extLst>
                        <a:ext uri="{FF2B5EF4-FFF2-40B4-BE49-F238E27FC236}">
                          <a16:creationId xmlns:a16="http://schemas.microsoft.com/office/drawing/2014/main" id="{2D4C9C1D-95DC-4B08-8FF9-A90AE71319A8}"/>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02" name="Line 34">
                      <a:extLst>
                        <a:ext uri="{FF2B5EF4-FFF2-40B4-BE49-F238E27FC236}">
                          <a16:creationId xmlns:a16="http://schemas.microsoft.com/office/drawing/2014/main" id="{4696B6E0-9056-45E8-A4B1-098F24C54DD1}"/>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03" name="Line 35">
                    <a:extLst>
                      <a:ext uri="{FF2B5EF4-FFF2-40B4-BE49-F238E27FC236}">
                        <a16:creationId xmlns:a16="http://schemas.microsoft.com/office/drawing/2014/main" id="{47A0E0E2-7109-4967-BB6F-65DAF6E2CEC0}"/>
                      </a:ext>
                    </a:extLst>
                  </p:cNvPr>
                  <p:cNvSpPr>
                    <a:spLocks noChangeShapeType="1"/>
                  </p:cNvSpPr>
                  <p:nvPr/>
                </p:nvSpPr>
                <p:spPr bwMode="auto">
                  <a:xfrm rot="5400000" flipV="1">
                    <a:off x="2397" y="2725"/>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sp>
            <p:nvSpPr>
              <p:cNvPr id="109604" name="Text Box 36">
                <a:extLst>
                  <a:ext uri="{FF2B5EF4-FFF2-40B4-BE49-F238E27FC236}">
                    <a16:creationId xmlns:a16="http://schemas.microsoft.com/office/drawing/2014/main" id="{A1851D99-F26A-4269-9A5F-DC0ACEB92540}"/>
                  </a:ext>
                </a:extLst>
              </p:cNvPr>
              <p:cNvSpPr txBox="1">
                <a:spLocks noChangeArrowheads="1"/>
              </p:cNvSpPr>
              <p:nvPr/>
            </p:nvSpPr>
            <p:spPr bwMode="auto">
              <a:xfrm>
                <a:off x="706" y="1932"/>
                <a:ext cx="375"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700">
                    <a:solidFill>
                      <a:schemeClr val="hlink"/>
                    </a:solidFill>
                  </a:rPr>
                  <a:t>+</a:t>
                </a:r>
              </a:p>
            </p:txBody>
          </p:sp>
          <p:sp>
            <p:nvSpPr>
              <p:cNvPr id="109605" name="Text Box 37">
                <a:extLst>
                  <a:ext uri="{FF2B5EF4-FFF2-40B4-BE49-F238E27FC236}">
                    <a16:creationId xmlns:a16="http://schemas.microsoft.com/office/drawing/2014/main" id="{A1AD7765-F893-4AB0-980C-388AAF0FB9A9}"/>
                  </a:ext>
                </a:extLst>
              </p:cNvPr>
              <p:cNvSpPr txBox="1">
                <a:spLocks noChangeArrowheads="1"/>
              </p:cNvSpPr>
              <p:nvPr/>
            </p:nvSpPr>
            <p:spPr bwMode="auto">
              <a:xfrm>
                <a:off x="230" y="1066"/>
                <a:ext cx="315"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700">
                    <a:solidFill>
                      <a:schemeClr val="hlink"/>
                    </a:solidFill>
                    <a:latin typeface="Symbol" panose="05050102010706020507" pitchFamily="18" charset="2"/>
                  </a:rPr>
                  <a:t>~</a:t>
                </a:r>
              </a:p>
            </p:txBody>
          </p:sp>
          <p:sp>
            <p:nvSpPr>
              <p:cNvPr id="109606" name="Text Box 38">
                <a:extLst>
                  <a:ext uri="{FF2B5EF4-FFF2-40B4-BE49-F238E27FC236}">
                    <a16:creationId xmlns:a16="http://schemas.microsoft.com/office/drawing/2014/main" id="{C58DD15A-4912-4A8E-806F-521D7D7E05D2}"/>
                  </a:ext>
                </a:extLst>
              </p:cNvPr>
              <p:cNvSpPr txBox="1">
                <a:spLocks noChangeArrowheads="1"/>
              </p:cNvSpPr>
              <p:nvPr/>
            </p:nvSpPr>
            <p:spPr bwMode="auto">
              <a:xfrm>
                <a:off x="959" y="1063"/>
                <a:ext cx="315"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700" dirty="0">
                    <a:solidFill>
                      <a:schemeClr val="hlink"/>
                    </a:solidFill>
                    <a:latin typeface="Symbol" panose="05050102010706020507" pitchFamily="18" charset="2"/>
                  </a:rPr>
                  <a:t>~</a:t>
                </a:r>
              </a:p>
            </p:txBody>
          </p:sp>
        </p:grpSp>
      </p:grpSp>
      <p:grpSp>
        <p:nvGrpSpPr>
          <p:cNvPr id="109607" name="Group 39">
            <a:extLst>
              <a:ext uri="{FF2B5EF4-FFF2-40B4-BE49-F238E27FC236}">
                <a16:creationId xmlns:a16="http://schemas.microsoft.com/office/drawing/2014/main" id="{2B947178-788D-468C-89D8-F9F6A70D2959}"/>
              </a:ext>
            </a:extLst>
          </p:cNvPr>
          <p:cNvGrpSpPr>
            <a:grpSpLocks/>
          </p:cNvGrpSpPr>
          <p:nvPr/>
        </p:nvGrpSpPr>
        <p:grpSpPr bwMode="auto">
          <a:xfrm>
            <a:off x="6748462" y="632098"/>
            <a:ext cx="2243138" cy="4133850"/>
            <a:chOff x="3945" y="582"/>
            <a:chExt cx="1884" cy="3472"/>
          </a:xfrm>
        </p:grpSpPr>
        <p:sp>
          <p:nvSpPr>
            <p:cNvPr id="109608" name="Text Box 40">
              <a:extLst>
                <a:ext uri="{FF2B5EF4-FFF2-40B4-BE49-F238E27FC236}">
                  <a16:creationId xmlns:a16="http://schemas.microsoft.com/office/drawing/2014/main" id="{9C18C1F3-D41E-482E-9149-AAF9D68AE771}"/>
                </a:ext>
              </a:extLst>
            </p:cNvPr>
            <p:cNvSpPr txBox="1">
              <a:spLocks noChangeArrowheads="1"/>
            </p:cNvSpPr>
            <p:nvPr/>
          </p:nvSpPr>
          <p:spPr bwMode="auto">
            <a:xfrm>
              <a:off x="3945" y="582"/>
              <a:ext cx="188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s-ES_tradnl" altLang="es-ES" sz="1500" dirty="0">
                  <a:solidFill>
                    <a:srgbClr val="008080"/>
                  </a:solidFill>
                </a:rPr>
                <a:t>Anillo de diodos</a:t>
              </a:r>
            </a:p>
          </p:txBody>
        </p:sp>
        <p:grpSp>
          <p:nvGrpSpPr>
            <p:cNvPr id="109609" name="Group 41">
              <a:extLst>
                <a:ext uri="{FF2B5EF4-FFF2-40B4-BE49-F238E27FC236}">
                  <a16:creationId xmlns:a16="http://schemas.microsoft.com/office/drawing/2014/main" id="{C367C4CF-8E24-4728-BC19-6B874527D8F6}"/>
                </a:ext>
              </a:extLst>
            </p:cNvPr>
            <p:cNvGrpSpPr>
              <a:grpSpLocks/>
            </p:cNvGrpSpPr>
            <p:nvPr/>
          </p:nvGrpSpPr>
          <p:grpSpPr bwMode="auto">
            <a:xfrm>
              <a:off x="4250" y="974"/>
              <a:ext cx="1035" cy="2037"/>
              <a:chOff x="4214" y="1318"/>
              <a:chExt cx="1035" cy="2037"/>
            </a:xfrm>
          </p:grpSpPr>
          <p:grpSp>
            <p:nvGrpSpPr>
              <p:cNvPr id="109610" name="Group 42">
                <a:extLst>
                  <a:ext uri="{FF2B5EF4-FFF2-40B4-BE49-F238E27FC236}">
                    <a16:creationId xmlns:a16="http://schemas.microsoft.com/office/drawing/2014/main" id="{80DA83C7-037F-4478-9CCB-D701204F8628}"/>
                  </a:ext>
                </a:extLst>
              </p:cNvPr>
              <p:cNvGrpSpPr>
                <a:grpSpLocks/>
              </p:cNvGrpSpPr>
              <p:nvPr/>
            </p:nvGrpSpPr>
            <p:grpSpPr bwMode="auto">
              <a:xfrm flipV="1">
                <a:off x="4305" y="2329"/>
                <a:ext cx="355" cy="763"/>
                <a:chOff x="1976" y="2125"/>
                <a:chExt cx="355" cy="857"/>
              </a:xfrm>
            </p:grpSpPr>
            <p:sp>
              <p:nvSpPr>
                <p:cNvPr id="109611" name="AutoShape 43">
                  <a:extLst>
                    <a:ext uri="{FF2B5EF4-FFF2-40B4-BE49-F238E27FC236}">
                      <a16:creationId xmlns:a16="http://schemas.microsoft.com/office/drawing/2014/main" id="{8F536173-123E-41C9-9E27-969BA962644D}"/>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12" name="Line 44">
                  <a:extLst>
                    <a:ext uri="{FF2B5EF4-FFF2-40B4-BE49-F238E27FC236}">
                      <a16:creationId xmlns:a16="http://schemas.microsoft.com/office/drawing/2014/main" id="{02D8818F-B69A-4846-889B-F7FC87A6D5D4}"/>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13" name="Rectangle 45">
                  <a:extLst>
                    <a:ext uri="{FF2B5EF4-FFF2-40B4-BE49-F238E27FC236}">
                      <a16:creationId xmlns:a16="http://schemas.microsoft.com/office/drawing/2014/main" id="{2DDFE94E-15A5-4EC2-9E64-86C9CA800766}"/>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14" name="Line 46">
                  <a:extLst>
                    <a:ext uri="{FF2B5EF4-FFF2-40B4-BE49-F238E27FC236}">
                      <a16:creationId xmlns:a16="http://schemas.microsoft.com/office/drawing/2014/main" id="{92A85AE8-8D8D-46FE-925A-B94CFA0D9B80}"/>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15" name="Line 47">
                <a:extLst>
                  <a:ext uri="{FF2B5EF4-FFF2-40B4-BE49-F238E27FC236}">
                    <a16:creationId xmlns:a16="http://schemas.microsoft.com/office/drawing/2014/main" id="{0BBD054D-EF6E-4DE9-A2BC-CDB359E8367F}"/>
                  </a:ext>
                </a:extLst>
              </p:cNvPr>
              <p:cNvSpPr>
                <a:spLocks noChangeShapeType="1"/>
              </p:cNvSpPr>
              <p:nvPr/>
            </p:nvSpPr>
            <p:spPr bwMode="auto">
              <a:xfrm>
                <a:off x="4966" y="2807"/>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16" name="Group 48">
                <a:extLst>
                  <a:ext uri="{FF2B5EF4-FFF2-40B4-BE49-F238E27FC236}">
                    <a16:creationId xmlns:a16="http://schemas.microsoft.com/office/drawing/2014/main" id="{8DC76BC4-B5EF-4083-B816-AFFA31C41318}"/>
                  </a:ext>
                </a:extLst>
              </p:cNvPr>
              <p:cNvGrpSpPr>
                <a:grpSpLocks/>
              </p:cNvGrpSpPr>
              <p:nvPr/>
            </p:nvGrpSpPr>
            <p:grpSpPr bwMode="auto">
              <a:xfrm flipV="1">
                <a:off x="4776" y="2479"/>
                <a:ext cx="351" cy="346"/>
                <a:chOff x="4776" y="2461"/>
                <a:chExt cx="351" cy="346"/>
              </a:xfrm>
            </p:grpSpPr>
            <p:sp>
              <p:nvSpPr>
                <p:cNvPr id="109617" name="AutoShape 49">
                  <a:extLst>
                    <a:ext uri="{FF2B5EF4-FFF2-40B4-BE49-F238E27FC236}">
                      <a16:creationId xmlns:a16="http://schemas.microsoft.com/office/drawing/2014/main" id="{2C2C52B1-229A-423E-9B0D-3237F70F2EAE}"/>
                    </a:ext>
                  </a:extLst>
                </p:cNvPr>
                <p:cNvSpPr>
                  <a:spLocks noChangeArrowheads="1"/>
                </p:cNvSpPr>
                <p:nvPr/>
              </p:nvSpPr>
              <p:spPr bwMode="auto">
                <a:xfrm rot="10800000" flipH="1" flipV="1">
                  <a:off x="4783" y="2535"/>
                  <a:ext cx="337" cy="272"/>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18" name="Rectangle 50">
                  <a:extLst>
                    <a:ext uri="{FF2B5EF4-FFF2-40B4-BE49-F238E27FC236}">
                      <a16:creationId xmlns:a16="http://schemas.microsoft.com/office/drawing/2014/main" id="{4293BF00-C70B-4007-9627-E2DD78D6C96E}"/>
                    </a:ext>
                  </a:extLst>
                </p:cNvPr>
                <p:cNvSpPr>
                  <a:spLocks noChangeArrowheads="1"/>
                </p:cNvSpPr>
                <p:nvPr/>
              </p:nvSpPr>
              <p:spPr bwMode="auto">
                <a:xfrm flipV="1">
                  <a:off x="4776" y="2461"/>
                  <a:ext cx="351" cy="5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19" name="Line 51">
                <a:extLst>
                  <a:ext uri="{FF2B5EF4-FFF2-40B4-BE49-F238E27FC236}">
                    <a16:creationId xmlns:a16="http://schemas.microsoft.com/office/drawing/2014/main" id="{34277887-95A3-474F-96BF-81504E62F39F}"/>
                  </a:ext>
                </a:extLst>
              </p:cNvPr>
              <p:cNvSpPr>
                <a:spLocks noChangeShapeType="1"/>
              </p:cNvSpPr>
              <p:nvPr/>
            </p:nvSpPr>
            <p:spPr bwMode="auto">
              <a:xfrm>
                <a:off x="4961" y="2333"/>
                <a:ext cx="0"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20" name="Group 52">
                <a:extLst>
                  <a:ext uri="{FF2B5EF4-FFF2-40B4-BE49-F238E27FC236}">
                    <a16:creationId xmlns:a16="http://schemas.microsoft.com/office/drawing/2014/main" id="{E745AB94-B828-4491-9B10-EAC47D0A43C5}"/>
                  </a:ext>
                </a:extLst>
              </p:cNvPr>
              <p:cNvGrpSpPr>
                <a:grpSpLocks/>
              </p:cNvGrpSpPr>
              <p:nvPr/>
            </p:nvGrpSpPr>
            <p:grpSpPr bwMode="auto">
              <a:xfrm flipV="1">
                <a:off x="4483" y="3065"/>
                <a:ext cx="499" cy="290"/>
                <a:chOff x="3006" y="1944"/>
                <a:chExt cx="499" cy="290"/>
              </a:xfrm>
            </p:grpSpPr>
            <p:sp>
              <p:nvSpPr>
                <p:cNvPr id="109621" name="Line 53">
                  <a:extLst>
                    <a:ext uri="{FF2B5EF4-FFF2-40B4-BE49-F238E27FC236}">
                      <a16:creationId xmlns:a16="http://schemas.microsoft.com/office/drawing/2014/main" id="{88211CE3-5F1F-487B-82C6-ACD26FA4A88D}"/>
                    </a:ext>
                  </a:extLst>
                </p:cNvPr>
                <p:cNvSpPr>
                  <a:spLocks noChangeShapeType="1"/>
                </p:cNvSpPr>
                <p:nvPr/>
              </p:nvSpPr>
              <p:spPr bwMode="auto">
                <a:xfrm>
                  <a:off x="3247" y="1944"/>
                  <a:ext cx="0" cy="29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22" name="Line 54">
                  <a:extLst>
                    <a:ext uri="{FF2B5EF4-FFF2-40B4-BE49-F238E27FC236}">
                      <a16:creationId xmlns:a16="http://schemas.microsoft.com/office/drawing/2014/main" id="{1774C95D-4059-4707-9537-366F5A32DD59}"/>
                    </a:ext>
                  </a:extLst>
                </p:cNvPr>
                <p:cNvSpPr>
                  <a:spLocks noChangeShapeType="1"/>
                </p:cNvSpPr>
                <p:nvPr/>
              </p:nvSpPr>
              <p:spPr bwMode="auto">
                <a:xfrm rot="-5400000">
                  <a:off x="3256" y="1970"/>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23" name="Line 55">
                <a:extLst>
                  <a:ext uri="{FF2B5EF4-FFF2-40B4-BE49-F238E27FC236}">
                    <a16:creationId xmlns:a16="http://schemas.microsoft.com/office/drawing/2014/main" id="{09773E22-3A63-48CE-A0F0-05E104755712}"/>
                  </a:ext>
                </a:extLst>
              </p:cNvPr>
              <p:cNvSpPr>
                <a:spLocks noChangeShapeType="1"/>
              </p:cNvSpPr>
              <p:nvPr/>
            </p:nvSpPr>
            <p:spPr bwMode="auto">
              <a:xfrm>
                <a:off x="4711" y="1318"/>
                <a:ext cx="0" cy="29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24" name="Group 56">
                <a:extLst>
                  <a:ext uri="{FF2B5EF4-FFF2-40B4-BE49-F238E27FC236}">
                    <a16:creationId xmlns:a16="http://schemas.microsoft.com/office/drawing/2014/main" id="{E5C63060-B21C-4A04-978E-FB4BB61388A3}"/>
                  </a:ext>
                </a:extLst>
              </p:cNvPr>
              <p:cNvGrpSpPr>
                <a:grpSpLocks/>
              </p:cNvGrpSpPr>
              <p:nvPr/>
            </p:nvGrpSpPr>
            <p:grpSpPr bwMode="auto">
              <a:xfrm flipV="1">
                <a:off x="4299" y="1588"/>
                <a:ext cx="355" cy="763"/>
                <a:chOff x="1976" y="2125"/>
                <a:chExt cx="355" cy="857"/>
              </a:xfrm>
            </p:grpSpPr>
            <p:sp>
              <p:nvSpPr>
                <p:cNvPr id="109625" name="AutoShape 57">
                  <a:extLst>
                    <a:ext uri="{FF2B5EF4-FFF2-40B4-BE49-F238E27FC236}">
                      <a16:creationId xmlns:a16="http://schemas.microsoft.com/office/drawing/2014/main" id="{9CE15CE1-CB5A-447A-A27C-B9D6FDE943F0}"/>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26" name="Line 58">
                  <a:extLst>
                    <a:ext uri="{FF2B5EF4-FFF2-40B4-BE49-F238E27FC236}">
                      <a16:creationId xmlns:a16="http://schemas.microsoft.com/office/drawing/2014/main" id="{DCDD8033-9DC6-4BEF-AB7D-C68AA20EF074}"/>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27" name="Rectangle 59">
                  <a:extLst>
                    <a:ext uri="{FF2B5EF4-FFF2-40B4-BE49-F238E27FC236}">
                      <a16:creationId xmlns:a16="http://schemas.microsoft.com/office/drawing/2014/main" id="{19546972-1BCE-4657-811D-AAD6FEAA315A}"/>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28" name="Line 60">
                  <a:extLst>
                    <a:ext uri="{FF2B5EF4-FFF2-40B4-BE49-F238E27FC236}">
                      <a16:creationId xmlns:a16="http://schemas.microsoft.com/office/drawing/2014/main" id="{A51822CB-38F1-4EFB-BA1C-238F23810B23}"/>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29" name="Line 61">
                <a:extLst>
                  <a:ext uri="{FF2B5EF4-FFF2-40B4-BE49-F238E27FC236}">
                    <a16:creationId xmlns:a16="http://schemas.microsoft.com/office/drawing/2014/main" id="{EAF6E45B-5E1D-4293-81D4-5314CF696572}"/>
                  </a:ext>
                </a:extLst>
              </p:cNvPr>
              <p:cNvSpPr>
                <a:spLocks noChangeShapeType="1"/>
              </p:cNvSpPr>
              <p:nvPr/>
            </p:nvSpPr>
            <p:spPr bwMode="auto">
              <a:xfrm>
                <a:off x="4960" y="2066"/>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30" name="Group 62">
                <a:extLst>
                  <a:ext uri="{FF2B5EF4-FFF2-40B4-BE49-F238E27FC236}">
                    <a16:creationId xmlns:a16="http://schemas.microsoft.com/office/drawing/2014/main" id="{A49D44DA-56DE-4D6D-BE66-C040B68ABF18}"/>
                  </a:ext>
                </a:extLst>
              </p:cNvPr>
              <p:cNvGrpSpPr>
                <a:grpSpLocks/>
              </p:cNvGrpSpPr>
              <p:nvPr/>
            </p:nvGrpSpPr>
            <p:grpSpPr bwMode="auto">
              <a:xfrm flipV="1">
                <a:off x="4770" y="1736"/>
                <a:ext cx="351" cy="346"/>
                <a:chOff x="4770" y="1720"/>
                <a:chExt cx="351" cy="346"/>
              </a:xfrm>
            </p:grpSpPr>
            <p:sp>
              <p:nvSpPr>
                <p:cNvPr id="109631" name="AutoShape 63">
                  <a:extLst>
                    <a:ext uri="{FF2B5EF4-FFF2-40B4-BE49-F238E27FC236}">
                      <a16:creationId xmlns:a16="http://schemas.microsoft.com/office/drawing/2014/main" id="{6703FF93-8869-45A3-AB0D-0775BAF747D7}"/>
                    </a:ext>
                  </a:extLst>
                </p:cNvPr>
                <p:cNvSpPr>
                  <a:spLocks noChangeArrowheads="1"/>
                </p:cNvSpPr>
                <p:nvPr/>
              </p:nvSpPr>
              <p:spPr bwMode="auto">
                <a:xfrm rot="10800000" flipH="1" flipV="1">
                  <a:off x="4777" y="1794"/>
                  <a:ext cx="337" cy="272"/>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32" name="Rectangle 64">
                  <a:extLst>
                    <a:ext uri="{FF2B5EF4-FFF2-40B4-BE49-F238E27FC236}">
                      <a16:creationId xmlns:a16="http://schemas.microsoft.com/office/drawing/2014/main" id="{F60BD3CF-1E37-413E-BE09-4C4D1BCA330A}"/>
                    </a:ext>
                  </a:extLst>
                </p:cNvPr>
                <p:cNvSpPr>
                  <a:spLocks noChangeArrowheads="1"/>
                </p:cNvSpPr>
                <p:nvPr/>
              </p:nvSpPr>
              <p:spPr bwMode="auto">
                <a:xfrm flipV="1">
                  <a:off x="4770" y="1720"/>
                  <a:ext cx="351" cy="5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33" name="Line 65">
                <a:extLst>
                  <a:ext uri="{FF2B5EF4-FFF2-40B4-BE49-F238E27FC236}">
                    <a16:creationId xmlns:a16="http://schemas.microsoft.com/office/drawing/2014/main" id="{DA2F8363-A117-41CC-A2FA-48A6902C5F5B}"/>
                  </a:ext>
                </a:extLst>
              </p:cNvPr>
              <p:cNvSpPr>
                <a:spLocks noChangeShapeType="1"/>
              </p:cNvSpPr>
              <p:nvPr/>
            </p:nvSpPr>
            <p:spPr bwMode="auto">
              <a:xfrm>
                <a:off x="4953" y="1592"/>
                <a:ext cx="0"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34" name="Line 66">
                <a:extLst>
                  <a:ext uri="{FF2B5EF4-FFF2-40B4-BE49-F238E27FC236}">
                    <a16:creationId xmlns:a16="http://schemas.microsoft.com/office/drawing/2014/main" id="{AC51B606-ECDC-4926-9719-0911215E364A}"/>
                  </a:ext>
                </a:extLst>
              </p:cNvPr>
              <p:cNvSpPr>
                <a:spLocks noChangeShapeType="1"/>
              </p:cNvSpPr>
              <p:nvPr/>
            </p:nvSpPr>
            <p:spPr bwMode="auto">
              <a:xfrm rot="-5400000">
                <a:off x="4720" y="1344"/>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35" name="Line 67">
                <a:extLst>
                  <a:ext uri="{FF2B5EF4-FFF2-40B4-BE49-F238E27FC236}">
                    <a16:creationId xmlns:a16="http://schemas.microsoft.com/office/drawing/2014/main" id="{0C81D542-0A24-46C4-9354-B1BEAFF7415A}"/>
                  </a:ext>
                </a:extLst>
              </p:cNvPr>
              <p:cNvSpPr>
                <a:spLocks noChangeShapeType="1"/>
              </p:cNvSpPr>
              <p:nvPr/>
            </p:nvSpPr>
            <p:spPr bwMode="auto">
              <a:xfrm rot="-5400000">
                <a:off x="4359" y="2119"/>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36" name="Line 68">
                <a:extLst>
                  <a:ext uri="{FF2B5EF4-FFF2-40B4-BE49-F238E27FC236}">
                    <a16:creationId xmlns:a16="http://schemas.microsoft.com/office/drawing/2014/main" id="{F63A18F6-1480-460E-BB43-90FFEC1C788E}"/>
                  </a:ext>
                </a:extLst>
              </p:cNvPr>
              <p:cNvSpPr>
                <a:spLocks noChangeShapeType="1"/>
              </p:cNvSpPr>
              <p:nvPr/>
            </p:nvSpPr>
            <p:spPr bwMode="auto">
              <a:xfrm rot="-5400000">
                <a:off x="5105" y="2127"/>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109637" name="Group 69">
              <a:extLst>
                <a:ext uri="{FF2B5EF4-FFF2-40B4-BE49-F238E27FC236}">
                  <a16:creationId xmlns:a16="http://schemas.microsoft.com/office/drawing/2014/main" id="{CC168B5F-161A-49CB-BCBE-51BDE9B3978C}"/>
                </a:ext>
              </a:extLst>
            </p:cNvPr>
            <p:cNvGrpSpPr>
              <a:grpSpLocks/>
            </p:cNvGrpSpPr>
            <p:nvPr/>
          </p:nvGrpSpPr>
          <p:grpSpPr bwMode="auto">
            <a:xfrm>
              <a:off x="4036" y="3224"/>
              <a:ext cx="1254" cy="830"/>
              <a:chOff x="4036" y="3224"/>
              <a:chExt cx="1254" cy="830"/>
            </a:xfrm>
          </p:grpSpPr>
          <p:grpSp>
            <p:nvGrpSpPr>
              <p:cNvPr id="109638" name="Group 70">
                <a:extLst>
                  <a:ext uri="{FF2B5EF4-FFF2-40B4-BE49-F238E27FC236}">
                    <a16:creationId xmlns:a16="http://schemas.microsoft.com/office/drawing/2014/main" id="{303D4F6B-7BEC-4777-9CB9-151A179E7000}"/>
                  </a:ext>
                </a:extLst>
              </p:cNvPr>
              <p:cNvGrpSpPr>
                <a:grpSpLocks/>
              </p:cNvGrpSpPr>
              <p:nvPr/>
            </p:nvGrpSpPr>
            <p:grpSpPr bwMode="auto">
              <a:xfrm>
                <a:off x="4228" y="3224"/>
                <a:ext cx="819" cy="202"/>
                <a:chOff x="4101" y="3424"/>
                <a:chExt cx="819" cy="202"/>
              </a:xfrm>
            </p:grpSpPr>
            <p:grpSp>
              <p:nvGrpSpPr>
                <p:cNvPr id="109639" name="Group 71">
                  <a:extLst>
                    <a:ext uri="{FF2B5EF4-FFF2-40B4-BE49-F238E27FC236}">
                      <a16:creationId xmlns:a16="http://schemas.microsoft.com/office/drawing/2014/main" id="{969D9313-C67A-4656-B291-77341EBC6EEE}"/>
                    </a:ext>
                  </a:extLst>
                </p:cNvPr>
                <p:cNvGrpSpPr>
                  <a:grpSpLocks/>
                </p:cNvGrpSpPr>
                <p:nvPr/>
              </p:nvGrpSpPr>
              <p:grpSpPr bwMode="auto">
                <a:xfrm>
                  <a:off x="4101" y="3478"/>
                  <a:ext cx="255" cy="119"/>
                  <a:chOff x="4665" y="3474"/>
                  <a:chExt cx="255" cy="119"/>
                </a:xfrm>
              </p:grpSpPr>
              <p:sp>
                <p:nvSpPr>
                  <p:cNvPr id="109640" name="AutoShape 72">
                    <a:extLst>
                      <a:ext uri="{FF2B5EF4-FFF2-40B4-BE49-F238E27FC236}">
                        <a16:creationId xmlns:a16="http://schemas.microsoft.com/office/drawing/2014/main" id="{830B8C5C-9C80-423D-ABAF-90337D241BF1}"/>
                      </a:ext>
                    </a:extLst>
                  </p:cNvPr>
                  <p:cNvSpPr>
                    <a:spLocks noChangeArrowheads="1"/>
                  </p:cNvSpPr>
                  <p:nvPr/>
                </p:nvSpPr>
                <p:spPr bwMode="auto">
                  <a:xfrm>
                    <a:off x="4731" y="3474"/>
                    <a:ext cx="189" cy="53"/>
                  </a:xfrm>
                  <a:prstGeom prst="cube">
                    <a:avLst>
                      <a:gd name="adj" fmla="val 39597"/>
                    </a:avLst>
                  </a:prstGeom>
                  <a:solidFill>
                    <a:srgbClr val="DADADA"/>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41" name="AutoShape 73">
                    <a:extLst>
                      <a:ext uri="{FF2B5EF4-FFF2-40B4-BE49-F238E27FC236}">
                        <a16:creationId xmlns:a16="http://schemas.microsoft.com/office/drawing/2014/main" id="{81213FBD-452C-4975-9D6B-B4FC4E15A554}"/>
                      </a:ext>
                    </a:extLst>
                  </p:cNvPr>
                  <p:cNvSpPr>
                    <a:spLocks noChangeArrowheads="1"/>
                  </p:cNvSpPr>
                  <p:nvPr/>
                </p:nvSpPr>
                <p:spPr bwMode="auto">
                  <a:xfrm>
                    <a:off x="4665" y="3540"/>
                    <a:ext cx="189" cy="53"/>
                  </a:xfrm>
                  <a:prstGeom prst="cube">
                    <a:avLst>
                      <a:gd name="adj" fmla="val 39597"/>
                    </a:avLst>
                  </a:prstGeom>
                  <a:solidFill>
                    <a:srgbClr val="DADADA"/>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42" name="AutoShape 74">
                  <a:extLst>
                    <a:ext uri="{FF2B5EF4-FFF2-40B4-BE49-F238E27FC236}">
                      <a16:creationId xmlns:a16="http://schemas.microsoft.com/office/drawing/2014/main" id="{B6E0C698-B3BD-44F0-A0B9-355F25670EC2}"/>
                    </a:ext>
                  </a:extLst>
                </p:cNvPr>
                <p:cNvSpPr>
                  <a:spLocks noChangeArrowheads="1"/>
                </p:cNvSpPr>
                <p:nvPr/>
              </p:nvSpPr>
              <p:spPr bwMode="auto">
                <a:xfrm>
                  <a:off x="4246" y="3424"/>
                  <a:ext cx="528" cy="202"/>
                </a:xfrm>
                <a:prstGeom prst="cube">
                  <a:avLst>
                    <a:gd name="adj" fmla="val 67324"/>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43" name="Group 75">
                  <a:extLst>
                    <a:ext uri="{FF2B5EF4-FFF2-40B4-BE49-F238E27FC236}">
                      <a16:creationId xmlns:a16="http://schemas.microsoft.com/office/drawing/2014/main" id="{7CEF598D-A40F-4677-85C8-ADB78BC9AAA9}"/>
                    </a:ext>
                  </a:extLst>
                </p:cNvPr>
                <p:cNvGrpSpPr>
                  <a:grpSpLocks/>
                </p:cNvGrpSpPr>
                <p:nvPr/>
              </p:nvGrpSpPr>
              <p:grpSpPr bwMode="auto">
                <a:xfrm>
                  <a:off x="4665" y="3474"/>
                  <a:ext cx="255" cy="119"/>
                  <a:chOff x="4665" y="3474"/>
                  <a:chExt cx="255" cy="119"/>
                </a:xfrm>
              </p:grpSpPr>
              <p:sp>
                <p:nvSpPr>
                  <p:cNvPr id="109644" name="AutoShape 76">
                    <a:extLst>
                      <a:ext uri="{FF2B5EF4-FFF2-40B4-BE49-F238E27FC236}">
                        <a16:creationId xmlns:a16="http://schemas.microsoft.com/office/drawing/2014/main" id="{0F0615D0-4B8E-44FC-BFF3-CE60C92F9BE7}"/>
                      </a:ext>
                    </a:extLst>
                  </p:cNvPr>
                  <p:cNvSpPr>
                    <a:spLocks noChangeArrowheads="1"/>
                  </p:cNvSpPr>
                  <p:nvPr/>
                </p:nvSpPr>
                <p:spPr bwMode="auto">
                  <a:xfrm>
                    <a:off x="4731" y="3474"/>
                    <a:ext cx="189" cy="53"/>
                  </a:xfrm>
                  <a:prstGeom prst="cube">
                    <a:avLst>
                      <a:gd name="adj" fmla="val 39597"/>
                    </a:avLst>
                  </a:prstGeom>
                  <a:solidFill>
                    <a:srgbClr val="DADADA"/>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45" name="AutoShape 77">
                    <a:extLst>
                      <a:ext uri="{FF2B5EF4-FFF2-40B4-BE49-F238E27FC236}">
                        <a16:creationId xmlns:a16="http://schemas.microsoft.com/office/drawing/2014/main" id="{270AD849-2C97-4B2C-B16D-6A3342EFD9C4}"/>
                      </a:ext>
                    </a:extLst>
                  </p:cNvPr>
                  <p:cNvSpPr>
                    <a:spLocks noChangeArrowheads="1"/>
                  </p:cNvSpPr>
                  <p:nvPr/>
                </p:nvSpPr>
                <p:spPr bwMode="auto">
                  <a:xfrm>
                    <a:off x="4665" y="3540"/>
                    <a:ext cx="189" cy="53"/>
                  </a:xfrm>
                  <a:prstGeom prst="cube">
                    <a:avLst>
                      <a:gd name="adj" fmla="val 39597"/>
                    </a:avLst>
                  </a:prstGeom>
                  <a:solidFill>
                    <a:srgbClr val="DADADA"/>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sp>
            <p:nvSpPr>
              <p:cNvPr id="109646" name="Text Box 78">
                <a:extLst>
                  <a:ext uri="{FF2B5EF4-FFF2-40B4-BE49-F238E27FC236}">
                    <a16:creationId xmlns:a16="http://schemas.microsoft.com/office/drawing/2014/main" id="{00C44FED-9FD4-4CEF-ACFE-F9A046E93868}"/>
                  </a:ext>
                </a:extLst>
              </p:cNvPr>
              <p:cNvSpPr txBox="1">
                <a:spLocks noChangeArrowheads="1"/>
              </p:cNvSpPr>
              <p:nvPr/>
            </p:nvSpPr>
            <p:spPr bwMode="auto">
              <a:xfrm>
                <a:off x="4036" y="3511"/>
                <a:ext cx="1254"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a:t>HSMS2827</a:t>
                </a:r>
              </a:p>
              <a:p>
                <a:pPr eaLnBrk="0" hangingPunct="0"/>
                <a:r>
                  <a:rPr lang="es-ES_tradnl" altLang="es-ES"/>
                  <a:t>(Schottky Si)</a:t>
                </a:r>
              </a:p>
            </p:txBody>
          </p:sp>
        </p:grpSp>
      </p:grpSp>
      <p:grpSp>
        <p:nvGrpSpPr>
          <p:cNvPr id="109647" name="Group 79">
            <a:extLst>
              <a:ext uri="{FF2B5EF4-FFF2-40B4-BE49-F238E27FC236}">
                <a16:creationId xmlns:a16="http://schemas.microsoft.com/office/drawing/2014/main" id="{07D1C25E-AE09-4DE2-B9A8-AC1AB1317111}"/>
              </a:ext>
            </a:extLst>
          </p:cNvPr>
          <p:cNvGrpSpPr>
            <a:grpSpLocks/>
          </p:cNvGrpSpPr>
          <p:nvPr/>
        </p:nvGrpSpPr>
        <p:grpSpPr bwMode="auto">
          <a:xfrm>
            <a:off x="3050382" y="699220"/>
            <a:ext cx="3043236" cy="4320778"/>
            <a:chOff x="1287" y="680"/>
            <a:chExt cx="2556" cy="3629"/>
          </a:xfrm>
        </p:grpSpPr>
        <p:grpSp>
          <p:nvGrpSpPr>
            <p:cNvPr id="109648" name="Group 80">
              <a:extLst>
                <a:ext uri="{FF2B5EF4-FFF2-40B4-BE49-F238E27FC236}">
                  <a16:creationId xmlns:a16="http://schemas.microsoft.com/office/drawing/2014/main" id="{E086FFC6-3A9B-4EAE-8CC4-1F5D215DE00F}"/>
                </a:ext>
              </a:extLst>
            </p:cNvPr>
            <p:cNvGrpSpPr>
              <a:grpSpLocks/>
            </p:cNvGrpSpPr>
            <p:nvPr/>
          </p:nvGrpSpPr>
          <p:grpSpPr bwMode="auto">
            <a:xfrm>
              <a:off x="1287" y="959"/>
              <a:ext cx="1412" cy="2315"/>
              <a:chOff x="1597" y="1395"/>
              <a:chExt cx="1412" cy="2315"/>
            </a:xfrm>
          </p:grpSpPr>
          <p:grpSp>
            <p:nvGrpSpPr>
              <p:cNvPr id="109649" name="Group 81">
                <a:extLst>
                  <a:ext uri="{FF2B5EF4-FFF2-40B4-BE49-F238E27FC236}">
                    <a16:creationId xmlns:a16="http://schemas.microsoft.com/office/drawing/2014/main" id="{D5FF5EF9-D85F-415E-A0AE-06A12FD28148}"/>
                  </a:ext>
                </a:extLst>
              </p:cNvPr>
              <p:cNvGrpSpPr>
                <a:grpSpLocks/>
              </p:cNvGrpSpPr>
              <p:nvPr/>
            </p:nvGrpSpPr>
            <p:grpSpPr bwMode="auto">
              <a:xfrm>
                <a:off x="1810" y="1531"/>
                <a:ext cx="1035" cy="2037"/>
                <a:chOff x="1810" y="1531"/>
                <a:chExt cx="1035" cy="2037"/>
              </a:xfrm>
            </p:grpSpPr>
            <p:grpSp>
              <p:nvGrpSpPr>
                <p:cNvPr id="109650" name="Group 82">
                  <a:extLst>
                    <a:ext uri="{FF2B5EF4-FFF2-40B4-BE49-F238E27FC236}">
                      <a16:creationId xmlns:a16="http://schemas.microsoft.com/office/drawing/2014/main" id="{968EE23D-9421-4B68-98EE-FBFCA9E6E7C5}"/>
                    </a:ext>
                  </a:extLst>
                </p:cNvPr>
                <p:cNvGrpSpPr>
                  <a:grpSpLocks/>
                </p:cNvGrpSpPr>
                <p:nvPr/>
              </p:nvGrpSpPr>
              <p:grpSpPr bwMode="auto">
                <a:xfrm flipV="1">
                  <a:off x="1901" y="2542"/>
                  <a:ext cx="355" cy="763"/>
                  <a:chOff x="1976" y="2125"/>
                  <a:chExt cx="355" cy="857"/>
                </a:xfrm>
              </p:grpSpPr>
              <p:sp>
                <p:nvSpPr>
                  <p:cNvPr id="109651" name="AutoShape 83">
                    <a:extLst>
                      <a:ext uri="{FF2B5EF4-FFF2-40B4-BE49-F238E27FC236}">
                        <a16:creationId xmlns:a16="http://schemas.microsoft.com/office/drawing/2014/main" id="{F116322E-3906-4352-B152-EFD2ED1591D8}"/>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52" name="Line 84">
                    <a:extLst>
                      <a:ext uri="{FF2B5EF4-FFF2-40B4-BE49-F238E27FC236}">
                        <a16:creationId xmlns:a16="http://schemas.microsoft.com/office/drawing/2014/main" id="{314B4A98-7752-44A4-93C4-134E951D985F}"/>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53" name="Rectangle 85">
                    <a:extLst>
                      <a:ext uri="{FF2B5EF4-FFF2-40B4-BE49-F238E27FC236}">
                        <a16:creationId xmlns:a16="http://schemas.microsoft.com/office/drawing/2014/main" id="{654DFE92-6FAB-4360-B78B-040758F62796}"/>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54" name="Line 86">
                    <a:extLst>
                      <a:ext uri="{FF2B5EF4-FFF2-40B4-BE49-F238E27FC236}">
                        <a16:creationId xmlns:a16="http://schemas.microsoft.com/office/drawing/2014/main" id="{86E5F77E-EABA-4B07-9FFB-97B41E9A4B20}"/>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55" name="AutoShape 87">
                  <a:extLst>
                    <a:ext uri="{FF2B5EF4-FFF2-40B4-BE49-F238E27FC236}">
                      <a16:creationId xmlns:a16="http://schemas.microsoft.com/office/drawing/2014/main" id="{8E6EC9DA-1696-40E9-84BB-ACB839B9A6C7}"/>
                    </a:ext>
                  </a:extLst>
                </p:cNvPr>
                <p:cNvSpPr>
                  <a:spLocks noChangeArrowheads="1"/>
                </p:cNvSpPr>
                <p:nvPr/>
              </p:nvSpPr>
              <p:spPr bwMode="auto">
                <a:xfrm rot="10800000" flipH="1" flipV="1">
                  <a:off x="2388" y="2748"/>
                  <a:ext cx="337" cy="272"/>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56" name="Line 88">
                  <a:extLst>
                    <a:ext uri="{FF2B5EF4-FFF2-40B4-BE49-F238E27FC236}">
                      <a16:creationId xmlns:a16="http://schemas.microsoft.com/office/drawing/2014/main" id="{D85B30D3-2F12-41F5-965D-9D18CFC3AF71}"/>
                    </a:ext>
                  </a:extLst>
                </p:cNvPr>
                <p:cNvSpPr>
                  <a:spLocks noChangeShapeType="1"/>
                </p:cNvSpPr>
                <p:nvPr/>
              </p:nvSpPr>
              <p:spPr bwMode="auto">
                <a:xfrm>
                  <a:off x="2562" y="3020"/>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57" name="Rectangle 89">
                  <a:extLst>
                    <a:ext uri="{FF2B5EF4-FFF2-40B4-BE49-F238E27FC236}">
                      <a16:creationId xmlns:a16="http://schemas.microsoft.com/office/drawing/2014/main" id="{1E712D4E-34B6-44B5-94E2-2CDC3C352A4F}"/>
                    </a:ext>
                  </a:extLst>
                </p:cNvPr>
                <p:cNvSpPr>
                  <a:spLocks noChangeArrowheads="1"/>
                </p:cNvSpPr>
                <p:nvPr/>
              </p:nvSpPr>
              <p:spPr bwMode="auto">
                <a:xfrm flipV="1">
                  <a:off x="2370" y="2674"/>
                  <a:ext cx="351" cy="5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58" name="Line 90">
                  <a:extLst>
                    <a:ext uri="{FF2B5EF4-FFF2-40B4-BE49-F238E27FC236}">
                      <a16:creationId xmlns:a16="http://schemas.microsoft.com/office/drawing/2014/main" id="{500383F1-DD20-462E-BB82-BB8B762FD042}"/>
                    </a:ext>
                  </a:extLst>
                </p:cNvPr>
                <p:cNvSpPr>
                  <a:spLocks noChangeShapeType="1"/>
                </p:cNvSpPr>
                <p:nvPr/>
              </p:nvSpPr>
              <p:spPr bwMode="auto">
                <a:xfrm>
                  <a:off x="2557" y="2546"/>
                  <a:ext cx="0"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59" name="Group 91">
                  <a:extLst>
                    <a:ext uri="{FF2B5EF4-FFF2-40B4-BE49-F238E27FC236}">
                      <a16:creationId xmlns:a16="http://schemas.microsoft.com/office/drawing/2014/main" id="{76C1F77C-116C-4237-B467-88EE0F0953CE}"/>
                    </a:ext>
                  </a:extLst>
                </p:cNvPr>
                <p:cNvGrpSpPr>
                  <a:grpSpLocks/>
                </p:cNvGrpSpPr>
                <p:nvPr/>
              </p:nvGrpSpPr>
              <p:grpSpPr bwMode="auto">
                <a:xfrm flipV="1">
                  <a:off x="2079" y="3278"/>
                  <a:ext cx="499" cy="290"/>
                  <a:chOff x="3006" y="1944"/>
                  <a:chExt cx="499" cy="290"/>
                </a:xfrm>
              </p:grpSpPr>
              <p:sp>
                <p:nvSpPr>
                  <p:cNvPr id="109660" name="Line 92">
                    <a:extLst>
                      <a:ext uri="{FF2B5EF4-FFF2-40B4-BE49-F238E27FC236}">
                        <a16:creationId xmlns:a16="http://schemas.microsoft.com/office/drawing/2014/main" id="{448C2F69-8D67-4C96-8797-899A21D35409}"/>
                      </a:ext>
                    </a:extLst>
                  </p:cNvPr>
                  <p:cNvSpPr>
                    <a:spLocks noChangeShapeType="1"/>
                  </p:cNvSpPr>
                  <p:nvPr/>
                </p:nvSpPr>
                <p:spPr bwMode="auto">
                  <a:xfrm>
                    <a:off x="3247" y="1944"/>
                    <a:ext cx="0" cy="29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61" name="Line 93">
                    <a:extLst>
                      <a:ext uri="{FF2B5EF4-FFF2-40B4-BE49-F238E27FC236}">
                        <a16:creationId xmlns:a16="http://schemas.microsoft.com/office/drawing/2014/main" id="{1FDD3C16-CB36-418D-8493-C4E773BD7DD4}"/>
                      </a:ext>
                    </a:extLst>
                  </p:cNvPr>
                  <p:cNvSpPr>
                    <a:spLocks noChangeShapeType="1"/>
                  </p:cNvSpPr>
                  <p:nvPr/>
                </p:nvSpPr>
                <p:spPr bwMode="auto">
                  <a:xfrm rot="-5400000">
                    <a:off x="3256" y="1970"/>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109662" name="Group 94">
                  <a:extLst>
                    <a:ext uri="{FF2B5EF4-FFF2-40B4-BE49-F238E27FC236}">
                      <a16:creationId xmlns:a16="http://schemas.microsoft.com/office/drawing/2014/main" id="{44D2BE25-DE5B-47D1-A3C5-C45F249F6D8F}"/>
                    </a:ext>
                  </a:extLst>
                </p:cNvPr>
                <p:cNvGrpSpPr>
                  <a:grpSpLocks/>
                </p:cNvGrpSpPr>
                <p:nvPr/>
              </p:nvGrpSpPr>
              <p:grpSpPr bwMode="auto">
                <a:xfrm flipV="1">
                  <a:off x="1895" y="1531"/>
                  <a:ext cx="824" cy="1037"/>
                  <a:chOff x="1976" y="2121"/>
                  <a:chExt cx="824" cy="1164"/>
                </a:xfrm>
              </p:grpSpPr>
              <p:sp>
                <p:nvSpPr>
                  <p:cNvPr id="109663" name="Line 95">
                    <a:extLst>
                      <a:ext uri="{FF2B5EF4-FFF2-40B4-BE49-F238E27FC236}">
                        <a16:creationId xmlns:a16="http://schemas.microsoft.com/office/drawing/2014/main" id="{BD1949DB-8B4F-4944-A272-53D1F34218CC}"/>
                      </a:ext>
                    </a:extLst>
                  </p:cNvPr>
                  <p:cNvSpPr>
                    <a:spLocks noChangeShapeType="1"/>
                  </p:cNvSpPr>
                  <p:nvPr/>
                </p:nvSpPr>
                <p:spPr bwMode="auto">
                  <a:xfrm flipV="1">
                    <a:off x="2388" y="2960"/>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09664" name="Group 96">
                    <a:extLst>
                      <a:ext uri="{FF2B5EF4-FFF2-40B4-BE49-F238E27FC236}">
                        <a16:creationId xmlns:a16="http://schemas.microsoft.com/office/drawing/2014/main" id="{BD71E64F-50A3-4FAE-BAC9-83A6D91D9639}"/>
                      </a:ext>
                    </a:extLst>
                  </p:cNvPr>
                  <p:cNvGrpSpPr>
                    <a:grpSpLocks/>
                  </p:cNvGrpSpPr>
                  <p:nvPr/>
                </p:nvGrpSpPr>
                <p:grpSpPr bwMode="auto">
                  <a:xfrm>
                    <a:off x="1976" y="2121"/>
                    <a:ext cx="824" cy="861"/>
                    <a:chOff x="1976" y="2121"/>
                    <a:chExt cx="824" cy="861"/>
                  </a:xfrm>
                </p:grpSpPr>
                <p:grpSp>
                  <p:nvGrpSpPr>
                    <p:cNvPr id="109665" name="Group 97">
                      <a:extLst>
                        <a:ext uri="{FF2B5EF4-FFF2-40B4-BE49-F238E27FC236}">
                          <a16:creationId xmlns:a16="http://schemas.microsoft.com/office/drawing/2014/main" id="{6A829018-136E-4046-9153-1C3CB51C5A3D}"/>
                        </a:ext>
                      </a:extLst>
                    </p:cNvPr>
                    <p:cNvGrpSpPr>
                      <a:grpSpLocks/>
                    </p:cNvGrpSpPr>
                    <p:nvPr/>
                  </p:nvGrpSpPr>
                  <p:grpSpPr bwMode="auto">
                    <a:xfrm>
                      <a:off x="1976" y="2125"/>
                      <a:ext cx="355" cy="857"/>
                      <a:chOff x="1976" y="2125"/>
                      <a:chExt cx="355" cy="857"/>
                    </a:xfrm>
                  </p:grpSpPr>
                  <p:sp>
                    <p:nvSpPr>
                      <p:cNvPr id="109666" name="AutoShape 98">
                        <a:extLst>
                          <a:ext uri="{FF2B5EF4-FFF2-40B4-BE49-F238E27FC236}">
                            <a16:creationId xmlns:a16="http://schemas.microsoft.com/office/drawing/2014/main" id="{F4C8DF39-AAD8-489A-9111-956675BE1B29}"/>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67" name="Line 99">
                        <a:extLst>
                          <a:ext uri="{FF2B5EF4-FFF2-40B4-BE49-F238E27FC236}">
                            <a16:creationId xmlns:a16="http://schemas.microsoft.com/office/drawing/2014/main" id="{31C44438-C9BF-4591-BEE0-802EF20DE64A}"/>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68" name="Rectangle 100">
                        <a:extLst>
                          <a:ext uri="{FF2B5EF4-FFF2-40B4-BE49-F238E27FC236}">
                            <a16:creationId xmlns:a16="http://schemas.microsoft.com/office/drawing/2014/main" id="{230B3482-E891-416A-9F39-03C04F4B2AFF}"/>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69" name="Line 101">
                        <a:extLst>
                          <a:ext uri="{FF2B5EF4-FFF2-40B4-BE49-F238E27FC236}">
                            <a16:creationId xmlns:a16="http://schemas.microsoft.com/office/drawing/2014/main" id="{DA3C5457-8A67-4B30-92C8-03C654F569E4}"/>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109670" name="Group 102">
                      <a:extLst>
                        <a:ext uri="{FF2B5EF4-FFF2-40B4-BE49-F238E27FC236}">
                          <a16:creationId xmlns:a16="http://schemas.microsoft.com/office/drawing/2014/main" id="{1EC8805B-89FD-4B47-978B-7AA3C3214AF1}"/>
                        </a:ext>
                      </a:extLst>
                    </p:cNvPr>
                    <p:cNvGrpSpPr>
                      <a:grpSpLocks/>
                    </p:cNvGrpSpPr>
                    <p:nvPr/>
                  </p:nvGrpSpPr>
                  <p:grpSpPr bwMode="auto">
                    <a:xfrm>
                      <a:off x="2445" y="2121"/>
                      <a:ext cx="355" cy="857"/>
                      <a:chOff x="1976" y="2125"/>
                      <a:chExt cx="355" cy="857"/>
                    </a:xfrm>
                  </p:grpSpPr>
                  <p:sp>
                    <p:nvSpPr>
                      <p:cNvPr id="109671" name="AutoShape 103">
                        <a:extLst>
                          <a:ext uri="{FF2B5EF4-FFF2-40B4-BE49-F238E27FC236}">
                            <a16:creationId xmlns:a16="http://schemas.microsoft.com/office/drawing/2014/main" id="{0C927C1C-95A5-469B-83A3-FFBE6325996F}"/>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72" name="Line 104">
                        <a:extLst>
                          <a:ext uri="{FF2B5EF4-FFF2-40B4-BE49-F238E27FC236}">
                            <a16:creationId xmlns:a16="http://schemas.microsoft.com/office/drawing/2014/main" id="{8A88CCF6-18E1-4822-8DD1-2553122AAB99}"/>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73" name="Rectangle 105">
                        <a:extLst>
                          <a:ext uri="{FF2B5EF4-FFF2-40B4-BE49-F238E27FC236}">
                            <a16:creationId xmlns:a16="http://schemas.microsoft.com/office/drawing/2014/main" id="{C33B9FA6-DEE5-4904-8D2C-8D55777B11E0}"/>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74" name="Line 106">
                        <a:extLst>
                          <a:ext uri="{FF2B5EF4-FFF2-40B4-BE49-F238E27FC236}">
                            <a16:creationId xmlns:a16="http://schemas.microsoft.com/office/drawing/2014/main" id="{8BD08655-9913-4E5A-BD12-19FA2FB54F41}"/>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75" name="Line 107">
                      <a:extLst>
                        <a:ext uri="{FF2B5EF4-FFF2-40B4-BE49-F238E27FC236}">
                          <a16:creationId xmlns:a16="http://schemas.microsoft.com/office/drawing/2014/main" id="{4A26B1F0-0C8D-4F8F-A0E4-315EF30CEC63}"/>
                        </a:ext>
                      </a:extLst>
                    </p:cNvPr>
                    <p:cNvSpPr>
                      <a:spLocks noChangeShapeType="1"/>
                    </p:cNvSpPr>
                    <p:nvPr/>
                  </p:nvSpPr>
                  <p:spPr bwMode="auto">
                    <a:xfrm rot="5400000" flipV="1">
                      <a:off x="2397" y="2725"/>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sp>
              <p:nvSpPr>
                <p:cNvPr id="109676" name="Line 108">
                  <a:extLst>
                    <a:ext uri="{FF2B5EF4-FFF2-40B4-BE49-F238E27FC236}">
                      <a16:creationId xmlns:a16="http://schemas.microsoft.com/office/drawing/2014/main" id="{6DD2909F-697B-480D-96B4-051171725E78}"/>
                    </a:ext>
                  </a:extLst>
                </p:cNvPr>
                <p:cNvSpPr>
                  <a:spLocks noChangeShapeType="1"/>
                </p:cNvSpPr>
                <p:nvPr/>
              </p:nvSpPr>
              <p:spPr bwMode="auto">
                <a:xfrm rot="-5400000">
                  <a:off x="1955" y="2332"/>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77" name="Line 109">
                  <a:extLst>
                    <a:ext uri="{FF2B5EF4-FFF2-40B4-BE49-F238E27FC236}">
                      <a16:creationId xmlns:a16="http://schemas.microsoft.com/office/drawing/2014/main" id="{0C9E6229-FB73-494E-BC41-4BD4992AD2A4}"/>
                    </a:ext>
                  </a:extLst>
                </p:cNvPr>
                <p:cNvSpPr>
                  <a:spLocks noChangeShapeType="1"/>
                </p:cNvSpPr>
                <p:nvPr/>
              </p:nvSpPr>
              <p:spPr bwMode="auto">
                <a:xfrm rot="-5400000">
                  <a:off x="2701" y="2340"/>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78" name="Text Box 110">
                <a:extLst>
                  <a:ext uri="{FF2B5EF4-FFF2-40B4-BE49-F238E27FC236}">
                    <a16:creationId xmlns:a16="http://schemas.microsoft.com/office/drawing/2014/main" id="{610D4C15-68DA-4C61-9480-9CAA2F748D33}"/>
                  </a:ext>
                </a:extLst>
              </p:cNvPr>
              <p:cNvSpPr txBox="1">
                <a:spLocks noChangeArrowheads="1"/>
              </p:cNvSpPr>
              <p:nvPr/>
            </p:nvSpPr>
            <p:spPr bwMode="auto">
              <a:xfrm>
                <a:off x="2348" y="3245"/>
                <a:ext cx="375"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3000">
                    <a:solidFill>
                      <a:schemeClr val="hlink"/>
                    </a:solidFill>
                  </a:rPr>
                  <a:t>-</a:t>
                </a:r>
              </a:p>
            </p:txBody>
          </p:sp>
          <p:sp>
            <p:nvSpPr>
              <p:cNvPr id="109679" name="Text Box 111">
                <a:extLst>
                  <a:ext uri="{FF2B5EF4-FFF2-40B4-BE49-F238E27FC236}">
                    <a16:creationId xmlns:a16="http://schemas.microsoft.com/office/drawing/2014/main" id="{34A02B82-FAF8-42D1-8652-B427EEF43480}"/>
                  </a:ext>
                </a:extLst>
              </p:cNvPr>
              <p:cNvSpPr txBox="1">
                <a:spLocks noChangeArrowheads="1"/>
              </p:cNvSpPr>
              <p:nvPr/>
            </p:nvSpPr>
            <p:spPr bwMode="auto">
              <a:xfrm>
                <a:off x="1597" y="2347"/>
                <a:ext cx="333"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3000" dirty="0">
                    <a:solidFill>
                      <a:schemeClr val="hlink"/>
                    </a:solidFill>
                    <a:latin typeface="Symbol" panose="05050102010706020507" pitchFamily="18" charset="2"/>
                  </a:rPr>
                  <a:t>~</a:t>
                </a:r>
              </a:p>
            </p:txBody>
          </p:sp>
          <p:sp>
            <p:nvSpPr>
              <p:cNvPr id="109680" name="Text Box 112">
                <a:extLst>
                  <a:ext uri="{FF2B5EF4-FFF2-40B4-BE49-F238E27FC236}">
                    <a16:creationId xmlns:a16="http://schemas.microsoft.com/office/drawing/2014/main" id="{7372AC5E-7DBC-47EC-BEBA-C00F3B92DA3F}"/>
                  </a:ext>
                </a:extLst>
              </p:cNvPr>
              <p:cNvSpPr txBox="1">
                <a:spLocks noChangeArrowheads="1"/>
              </p:cNvSpPr>
              <p:nvPr/>
            </p:nvSpPr>
            <p:spPr bwMode="auto">
              <a:xfrm>
                <a:off x="2676" y="2371"/>
                <a:ext cx="333"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3000">
                    <a:solidFill>
                      <a:schemeClr val="hlink"/>
                    </a:solidFill>
                    <a:latin typeface="Symbol" panose="05050102010706020507" pitchFamily="18" charset="2"/>
                  </a:rPr>
                  <a:t>~</a:t>
                </a:r>
              </a:p>
            </p:txBody>
          </p:sp>
          <p:sp>
            <p:nvSpPr>
              <p:cNvPr id="109681" name="Text Box 113">
                <a:extLst>
                  <a:ext uri="{FF2B5EF4-FFF2-40B4-BE49-F238E27FC236}">
                    <a16:creationId xmlns:a16="http://schemas.microsoft.com/office/drawing/2014/main" id="{5A18D476-B04C-463B-B600-6FB1A7FEDBF0}"/>
                  </a:ext>
                </a:extLst>
              </p:cNvPr>
              <p:cNvSpPr txBox="1">
                <a:spLocks noChangeArrowheads="1"/>
              </p:cNvSpPr>
              <p:nvPr/>
            </p:nvSpPr>
            <p:spPr bwMode="auto">
              <a:xfrm>
                <a:off x="2298" y="1395"/>
                <a:ext cx="375"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3000" dirty="0">
                    <a:solidFill>
                      <a:schemeClr val="hlink"/>
                    </a:solidFill>
                  </a:rPr>
                  <a:t>+</a:t>
                </a:r>
              </a:p>
            </p:txBody>
          </p:sp>
        </p:grpSp>
        <p:grpSp>
          <p:nvGrpSpPr>
            <p:cNvPr id="109682" name="Group 114">
              <a:extLst>
                <a:ext uri="{FF2B5EF4-FFF2-40B4-BE49-F238E27FC236}">
                  <a16:creationId xmlns:a16="http://schemas.microsoft.com/office/drawing/2014/main" id="{A06C1ED1-E2DB-405B-8740-85AF6A2F1A14}"/>
                </a:ext>
              </a:extLst>
            </p:cNvPr>
            <p:cNvGrpSpPr>
              <a:grpSpLocks/>
            </p:cNvGrpSpPr>
            <p:nvPr/>
          </p:nvGrpSpPr>
          <p:grpSpPr bwMode="auto">
            <a:xfrm>
              <a:off x="1502" y="680"/>
              <a:ext cx="2341" cy="3629"/>
              <a:chOff x="1502" y="680"/>
              <a:chExt cx="2341" cy="3629"/>
            </a:xfrm>
          </p:grpSpPr>
          <p:sp>
            <p:nvSpPr>
              <p:cNvPr id="109683" name="Text Box 115">
                <a:extLst>
                  <a:ext uri="{FF2B5EF4-FFF2-40B4-BE49-F238E27FC236}">
                    <a16:creationId xmlns:a16="http://schemas.microsoft.com/office/drawing/2014/main" id="{CC134C47-7A0E-4FDE-8B72-B9B492DA7F5E}"/>
                  </a:ext>
                </a:extLst>
              </p:cNvPr>
              <p:cNvSpPr txBox="1">
                <a:spLocks noChangeArrowheads="1"/>
              </p:cNvSpPr>
              <p:nvPr/>
            </p:nvSpPr>
            <p:spPr bwMode="auto">
              <a:xfrm>
                <a:off x="1502" y="680"/>
                <a:ext cx="21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s-ES_tradnl" altLang="es-ES" sz="1500" dirty="0">
                    <a:solidFill>
                      <a:srgbClr val="008080"/>
                    </a:solidFill>
                  </a:rPr>
                  <a:t>Puente de diodos</a:t>
                </a:r>
              </a:p>
            </p:txBody>
          </p:sp>
          <p:grpSp>
            <p:nvGrpSpPr>
              <p:cNvPr id="109684" name="Group 116">
                <a:extLst>
                  <a:ext uri="{FF2B5EF4-FFF2-40B4-BE49-F238E27FC236}">
                    <a16:creationId xmlns:a16="http://schemas.microsoft.com/office/drawing/2014/main" id="{979F39FA-F133-4176-8A9D-7E1566000CA5}"/>
                  </a:ext>
                </a:extLst>
              </p:cNvPr>
              <p:cNvGrpSpPr>
                <a:grpSpLocks/>
              </p:cNvGrpSpPr>
              <p:nvPr/>
            </p:nvGrpSpPr>
            <p:grpSpPr bwMode="auto">
              <a:xfrm>
                <a:off x="2082" y="2913"/>
                <a:ext cx="1232" cy="1396"/>
                <a:chOff x="2082" y="2913"/>
                <a:chExt cx="1232" cy="1396"/>
              </a:xfrm>
            </p:grpSpPr>
            <p:grpSp>
              <p:nvGrpSpPr>
                <p:cNvPr id="109685" name="Group 117">
                  <a:extLst>
                    <a:ext uri="{FF2B5EF4-FFF2-40B4-BE49-F238E27FC236}">
                      <a16:creationId xmlns:a16="http://schemas.microsoft.com/office/drawing/2014/main" id="{270EEE1E-2089-4C59-AB40-EF2A1CF41F08}"/>
                    </a:ext>
                  </a:extLst>
                </p:cNvPr>
                <p:cNvGrpSpPr>
                  <a:grpSpLocks/>
                </p:cNvGrpSpPr>
                <p:nvPr/>
              </p:nvGrpSpPr>
              <p:grpSpPr bwMode="auto">
                <a:xfrm>
                  <a:off x="2385" y="2913"/>
                  <a:ext cx="455" cy="829"/>
                  <a:chOff x="4044" y="1972"/>
                  <a:chExt cx="691" cy="1258"/>
                </a:xfrm>
              </p:grpSpPr>
              <p:sp>
                <p:nvSpPr>
                  <p:cNvPr id="109686" name="AutoShape 118">
                    <a:extLst>
                      <a:ext uri="{FF2B5EF4-FFF2-40B4-BE49-F238E27FC236}">
                        <a16:creationId xmlns:a16="http://schemas.microsoft.com/office/drawing/2014/main" id="{62334D43-F541-4D09-B1CE-A80FA266A563}"/>
                      </a:ext>
                    </a:extLst>
                  </p:cNvPr>
                  <p:cNvSpPr>
                    <a:spLocks noChangeArrowheads="1"/>
                  </p:cNvSpPr>
                  <p:nvPr/>
                </p:nvSpPr>
                <p:spPr bwMode="auto">
                  <a:xfrm flipH="1">
                    <a:off x="4093" y="2437"/>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87" name="AutoShape 119">
                    <a:extLst>
                      <a:ext uri="{FF2B5EF4-FFF2-40B4-BE49-F238E27FC236}">
                        <a16:creationId xmlns:a16="http://schemas.microsoft.com/office/drawing/2014/main" id="{F6F9E82D-93B9-4DCF-B61F-E21EB9303F1C}"/>
                      </a:ext>
                    </a:extLst>
                  </p:cNvPr>
                  <p:cNvSpPr>
                    <a:spLocks noChangeArrowheads="1"/>
                  </p:cNvSpPr>
                  <p:nvPr/>
                </p:nvSpPr>
                <p:spPr bwMode="auto">
                  <a:xfrm flipH="1">
                    <a:off x="4648" y="2440"/>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88" name="AutoShape 120">
                    <a:extLst>
                      <a:ext uri="{FF2B5EF4-FFF2-40B4-BE49-F238E27FC236}">
                        <a16:creationId xmlns:a16="http://schemas.microsoft.com/office/drawing/2014/main" id="{BC7DEB05-B470-405A-AC20-FF8108C905DE}"/>
                      </a:ext>
                    </a:extLst>
                  </p:cNvPr>
                  <p:cNvSpPr>
                    <a:spLocks noChangeArrowheads="1"/>
                  </p:cNvSpPr>
                  <p:nvPr/>
                </p:nvSpPr>
                <p:spPr bwMode="auto">
                  <a:xfrm flipH="1">
                    <a:off x="4309" y="2470"/>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89" name="AutoShape 121">
                    <a:extLst>
                      <a:ext uri="{FF2B5EF4-FFF2-40B4-BE49-F238E27FC236}">
                        <a16:creationId xmlns:a16="http://schemas.microsoft.com/office/drawing/2014/main" id="{A2ECFB4F-264F-4717-91FD-073624E8EEB3}"/>
                      </a:ext>
                    </a:extLst>
                  </p:cNvPr>
                  <p:cNvSpPr>
                    <a:spLocks noChangeArrowheads="1"/>
                  </p:cNvSpPr>
                  <p:nvPr/>
                </p:nvSpPr>
                <p:spPr bwMode="auto">
                  <a:xfrm flipH="1">
                    <a:off x="4414" y="2395"/>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90" name="AutoShape 122">
                    <a:extLst>
                      <a:ext uri="{FF2B5EF4-FFF2-40B4-BE49-F238E27FC236}">
                        <a16:creationId xmlns:a16="http://schemas.microsoft.com/office/drawing/2014/main" id="{8C4D8A8E-44D5-4426-8A67-CA5ED97EC431}"/>
                      </a:ext>
                    </a:extLst>
                  </p:cNvPr>
                  <p:cNvSpPr>
                    <a:spLocks noChangeArrowheads="1"/>
                  </p:cNvSpPr>
                  <p:nvPr/>
                </p:nvSpPr>
                <p:spPr bwMode="auto">
                  <a:xfrm>
                    <a:off x="4044" y="1972"/>
                    <a:ext cx="691" cy="559"/>
                  </a:xfrm>
                  <a:prstGeom prst="can">
                    <a:avLst>
                      <a:gd name="adj" fmla="val 25000"/>
                    </a:avLst>
                  </a:prstGeom>
                  <a:solidFill>
                    <a:srgbClr val="4D4D4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9691" name="Text Box 123">
                  <a:extLst>
                    <a:ext uri="{FF2B5EF4-FFF2-40B4-BE49-F238E27FC236}">
                      <a16:creationId xmlns:a16="http://schemas.microsoft.com/office/drawing/2014/main" id="{3D804DFC-B7D6-4337-BC17-2EA829BEAC92}"/>
                    </a:ext>
                  </a:extLst>
                </p:cNvPr>
                <p:cNvSpPr txBox="1">
                  <a:spLocks noChangeArrowheads="1"/>
                </p:cNvSpPr>
                <p:nvPr/>
              </p:nvSpPr>
              <p:spPr bwMode="auto">
                <a:xfrm>
                  <a:off x="2082" y="3766"/>
                  <a:ext cx="1232"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a:t>B380 C1500</a:t>
                  </a:r>
                </a:p>
                <a:p>
                  <a:pPr eaLnBrk="0" hangingPunct="0"/>
                  <a:r>
                    <a:rPr lang="es-ES_tradnl" altLang="es-ES"/>
                    <a:t>(Si)</a:t>
                  </a:r>
                </a:p>
              </p:txBody>
            </p:sp>
          </p:grpSp>
          <p:grpSp>
            <p:nvGrpSpPr>
              <p:cNvPr id="109692" name="Group 124">
                <a:extLst>
                  <a:ext uri="{FF2B5EF4-FFF2-40B4-BE49-F238E27FC236}">
                    <a16:creationId xmlns:a16="http://schemas.microsoft.com/office/drawing/2014/main" id="{35DB508B-8A15-4717-B6E7-C16241440678}"/>
                  </a:ext>
                </a:extLst>
              </p:cNvPr>
              <p:cNvGrpSpPr>
                <a:grpSpLocks/>
              </p:cNvGrpSpPr>
              <p:nvPr/>
            </p:nvGrpSpPr>
            <p:grpSpPr bwMode="auto">
              <a:xfrm>
                <a:off x="2580" y="1139"/>
                <a:ext cx="1263" cy="1662"/>
                <a:chOff x="2580" y="1139"/>
                <a:chExt cx="1263" cy="1662"/>
              </a:xfrm>
            </p:grpSpPr>
            <p:grpSp>
              <p:nvGrpSpPr>
                <p:cNvPr id="109693" name="Group 125">
                  <a:extLst>
                    <a:ext uri="{FF2B5EF4-FFF2-40B4-BE49-F238E27FC236}">
                      <a16:creationId xmlns:a16="http://schemas.microsoft.com/office/drawing/2014/main" id="{5C438427-4FFC-4697-A15C-C77D9F6CE0B2}"/>
                    </a:ext>
                  </a:extLst>
                </p:cNvPr>
                <p:cNvGrpSpPr>
                  <a:grpSpLocks/>
                </p:cNvGrpSpPr>
                <p:nvPr/>
              </p:nvGrpSpPr>
              <p:grpSpPr bwMode="auto">
                <a:xfrm>
                  <a:off x="2580" y="1139"/>
                  <a:ext cx="1120" cy="1111"/>
                  <a:chOff x="2580" y="1139"/>
                  <a:chExt cx="1120" cy="1111"/>
                </a:xfrm>
              </p:grpSpPr>
              <p:sp>
                <p:nvSpPr>
                  <p:cNvPr id="109694" name="AutoShape 126">
                    <a:extLst>
                      <a:ext uri="{FF2B5EF4-FFF2-40B4-BE49-F238E27FC236}">
                        <a16:creationId xmlns:a16="http://schemas.microsoft.com/office/drawing/2014/main" id="{522EC342-6A39-4CB7-B407-A25CD20692C5}"/>
                      </a:ext>
                    </a:extLst>
                  </p:cNvPr>
                  <p:cNvSpPr>
                    <a:spLocks noChangeArrowheads="1"/>
                  </p:cNvSpPr>
                  <p:nvPr/>
                </p:nvSpPr>
                <p:spPr bwMode="auto">
                  <a:xfrm>
                    <a:off x="2712" y="1774"/>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95" name="AutoShape 127">
                    <a:extLst>
                      <a:ext uri="{FF2B5EF4-FFF2-40B4-BE49-F238E27FC236}">
                        <a16:creationId xmlns:a16="http://schemas.microsoft.com/office/drawing/2014/main" id="{0F5C98FA-04C0-4082-8D43-788F7DA9205E}"/>
                      </a:ext>
                    </a:extLst>
                  </p:cNvPr>
                  <p:cNvSpPr>
                    <a:spLocks noChangeArrowheads="1"/>
                  </p:cNvSpPr>
                  <p:nvPr/>
                </p:nvSpPr>
                <p:spPr bwMode="auto">
                  <a:xfrm>
                    <a:off x="2982" y="1770"/>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96" name="AutoShape 128">
                    <a:extLst>
                      <a:ext uri="{FF2B5EF4-FFF2-40B4-BE49-F238E27FC236}">
                        <a16:creationId xmlns:a16="http://schemas.microsoft.com/office/drawing/2014/main" id="{D052A8E9-497F-4F93-B89C-D7723E47020A}"/>
                      </a:ext>
                    </a:extLst>
                  </p:cNvPr>
                  <p:cNvSpPr>
                    <a:spLocks noChangeArrowheads="1"/>
                  </p:cNvSpPr>
                  <p:nvPr/>
                </p:nvSpPr>
                <p:spPr bwMode="auto">
                  <a:xfrm>
                    <a:off x="3259" y="1775"/>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97" name="AutoShape 129">
                    <a:extLst>
                      <a:ext uri="{FF2B5EF4-FFF2-40B4-BE49-F238E27FC236}">
                        <a16:creationId xmlns:a16="http://schemas.microsoft.com/office/drawing/2014/main" id="{4DD0846A-B7AA-447F-8E27-564EE672CD1C}"/>
                      </a:ext>
                    </a:extLst>
                  </p:cNvPr>
                  <p:cNvSpPr>
                    <a:spLocks noChangeArrowheads="1"/>
                  </p:cNvSpPr>
                  <p:nvPr/>
                </p:nvSpPr>
                <p:spPr bwMode="auto">
                  <a:xfrm>
                    <a:off x="3528" y="1771"/>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9698" name="Freeform 130">
                    <a:extLst>
                      <a:ext uri="{FF2B5EF4-FFF2-40B4-BE49-F238E27FC236}">
                        <a16:creationId xmlns:a16="http://schemas.microsoft.com/office/drawing/2014/main" id="{A148BC1F-A0E4-4BAE-B1D9-CC486E72C296}"/>
                      </a:ext>
                    </a:extLst>
                  </p:cNvPr>
                  <p:cNvSpPr>
                    <a:spLocks/>
                  </p:cNvSpPr>
                  <p:nvPr/>
                </p:nvSpPr>
                <p:spPr bwMode="auto">
                  <a:xfrm>
                    <a:off x="2580" y="1139"/>
                    <a:ext cx="1095" cy="696"/>
                  </a:xfrm>
                  <a:custGeom>
                    <a:avLst/>
                    <a:gdLst>
                      <a:gd name="T0" fmla="*/ 0 w 1095"/>
                      <a:gd name="T1" fmla="*/ 126 h 696"/>
                      <a:gd name="T2" fmla="*/ 0 w 1095"/>
                      <a:gd name="T3" fmla="*/ 1 h 696"/>
                      <a:gd name="T4" fmla="*/ 987 w 1095"/>
                      <a:gd name="T5" fmla="*/ 0 h 696"/>
                      <a:gd name="T6" fmla="*/ 1095 w 1095"/>
                      <a:gd name="T7" fmla="*/ 108 h 696"/>
                      <a:gd name="T8" fmla="*/ 1095 w 1095"/>
                      <a:gd name="T9" fmla="*/ 696 h 696"/>
                      <a:gd name="T10" fmla="*/ 0 w 1095"/>
                      <a:gd name="T11" fmla="*/ 696 h 696"/>
                      <a:gd name="T12" fmla="*/ 0 w 1095"/>
                      <a:gd name="T13" fmla="*/ 129 h 696"/>
                      <a:gd name="T14" fmla="*/ 0 w 1095"/>
                      <a:gd name="T15" fmla="*/ 126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5" h="696">
                        <a:moveTo>
                          <a:pt x="0" y="126"/>
                        </a:moveTo>
                        <a:lnTo>
                          <a:pt x="0" y="1"/>
                        </a:lnTo>
                        <a:lnTo>
                          <a:pt x="987" y="0"/>
                        </a:lnTo>
                        <a:lnTo>
                          <a:pt x="1095" y="108"/>
                        </a:lnTo>
                        <a:lnTo>
                          <a:pt x="1095" y="696"/>
                        </a:lnTo>
                        <a:lnTo>
                          <a:pt x="0" y="696"/>
                        </a:lnTo>
                        <a:lnTo>
                          <a:pt x="0" y="129"/>
                        </a:lnTo>
                        <a:lnTo>
                          <a:pt x="0" y="126"/>
                        </a:lnTo>
                        <a:close/>
                      </a:path>
                    </a:pathLst>
                  </a:custGeom>
                  <a:solidFill>
                    <a:schemeClr val="bg2"/>
                  </a:solidFill>
                  <a:ln w="12700" cap="flat" cmpd="sng">
                    <a:prstDash val="solid"/>
                    <a:round/>
                    <a:headEnd/>
                    <a:tailEnd/>
                  </a:ln>
                  <a:effectLst/>
                  <a:scene3d>
                    <a:camera prst="legacyObliqueTopRight"/>
                    <a:lightRig rig="legacyFlat3" dir="b"/>
                  </a:scene3d>
                  <a:sp3d extrusionH="430200" prstMaterial="legacyPlastic">
                    <a:bevelT w="13500" h="13500" prst="angle"/>
                    <a:bevelB w="13500" h="13500" prst="angle"/>
                    <a:extrusionClr>
                      <a:schemeClr val="bg2"/>
                    </a:extrusionClr>
                    <a:contourClr>
                      <a:schemeClr val="bg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109699" name="Text Box 131">
                    <a:extLst>
                      <a:ext uri="{FF2B5EF4-FFF2-40B4-BE49-F238E27FC236}">
                        <a16:creationId xmlns:a16="http://schemas.microsoft.com/office/drawing/2014/main" id="{63D20745-454D-4E5E-BFFA-930EC3F7D74C}"/>
                      </a:ext>
                    </a:extLst>
                  </p:cNvPr>
                  <p:cNvSpPr txBox="1">
                    <a:spLocks noChangeArrowheads="1"/>
                  </p:cNvSpPr>
                  <p:nvPr/>
                </p:nvSpPr>
                <p:spPr bwMode="auto">
                  <a:xfrm>
                    <a:off x="3188" y="1555"/>
                    <a:ext cx="23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100">
                        <a:solidFill>
                          <a:srgbClr val="F8F8F8"/>
                        </a:solidFill>
                        <a:latin typeface="Symbol" panose="05050102010706020507" pitchFamily="18" charset="2"/>
                      </a:rPr>
                      <a:t>~</a:t>
                    </a:r>
                  </a:p>
                </p:txBody>
              </p:sp>
              <p:sp>
                <p:nvSpPr>
                  <p:cNvPr id="109700" name="Text Box 132">
                    <a:extLst>
                      <a:ext uri="{FF2B5EF4-FFF2-40B4-BE49-F238E27FC236}">
                        <a16:creationId xmlns:a16="http://schemas.microsoft.com/office/drawing/2014/main" id="{EFC24DA8-8F70-4E3A-BF9D-60FE6D8ED921}"/>
                      </a:ext>
                    </a:extLst>
                  </p:cNvPr>
                  <p:cNvSpPr txBox="1">
                    <a:spLocks noChangeArrowheads="1"/>
                  </p:cNvSpPr>
                  <p:nvPr/>
                </p:nvSpPr>
                <p:spPr bwMode="auto">
                  <a:xfrm>
                    <a:off x="2893" y="1560"/>
                    <a:ext cx="23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100">
                        <a:solidFill>
                          <a:srgbClr val="F8F8F8"/>
                        </a:solidFill>
                        <a:latin typeface="Symbol" panose="05050102010706020507" pitchFamily="18" charset="2"/>
                      </a:rPr>
                      <a:t>~</a:t>
                    </a:r>
                  </a:p>
                </p:txBody>
              </p:sp>
              <p:sp>
                <p:nvSpPr>
                  <p:cNvPr id="109701" name="Text Box 133">
                    <a:extLst>
                      <a:ext uri="{FF2B5EF4-FFF2-40B4-BE49-F238E27FC236}">
                        <a16:creationId xmlns:a16="http://schemas.microsoft.com/office/drawing/2014/main" id="{10A4F8D9-185E-4350-93B8-EEE7382E63E4}"/>
                      </a:ext>
                    </a:extLst>
                  </p:cNvPr>
                  <p:cNvSpPr txBox="1">
                    <a:spLocks noChangeArrowheads="1"/>
                  </p:cNvSpPr>
                  <p:nvPr/>
                </p:nvSpPr>
                <p:spPr bwMode="auto">
                  <a:xfrm>
                    <a:off x="2618" y="1573"/>
                    <a:ext cx="28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100">
                        <a:solidFill>
                          <a:srgbClr val="F8F8F8"/>
                        </a:solidFill>
                      </a:rPr>
                      <a:t>+</a:t>
                    </a:r>
                  </a:p>
                </p:txBody>
              </p:sp>
              <p:sp>
                <p:nvSpPr>
                  <p:cNvPr id="109702" name="Text Box 134">
                    <a:extLst>
                      <a:ext uri="{FF2B5EF4-FFF2-40B4-BE49-F238E27FC236}">
                        <a16:creationId xmlns:a16="http://schemas.microsoft.com/office/drawing/2014/main" id="{F238F6EC-9B84-46D0-B35F-5E79783E25BF}"/>
                      </a:ext>
                    </a:extLst>
                  </p:cNvPr>
                  <p:cNvSpPr txBox="1">
                    <a:spLocks noChangeArrowheads="1"/>
                  </p:cNvSpPr>
                  <p:nvPr/>
                </p:nvSpPr>
                <p:spPr bwMode="auto">
                  <a:xfrm>
                    <a:off x="3459" y="1520"/>
                    <a:ext cx="241"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400">
                        <a:solidFill>
                          <a:srgbClr val="F8F8F8"/>
                        </a:solidFill>
                      </a:rPr>
                      <a:t>-</a:t>
                    </a:r>
                  </a:p>
                </p:txBody>
              </p:sp>
            </p:grpSp>
            <p:sp>
              <p:nvSpPr>
                <p:cNvPr id="109703" name="Text Box 135">
                  <a:extLst>
                    <a:ext uri="{FF2B5EF4-FFF2-40B4-BE49-F238E27FC236}">
                      <a16:creationId xmlns:a16="http://schemas.microsoft.com/office/drawing/2014/main" id="{CA5A362C-C0EB-4D51-A434-F6819D4069A4}"/>
                    </a:ext>
                  </a:extLst>
                </p:cNvPr>
                <p:cNvSpPr txBox="1">
                  <a:spLocks noChangeArrowheads="1"/>
                </p:cNvSpPr>
                <p:nvPr/>
              </p:nvSpPr>
              <p:spPr bwMode="auto">
                <a:xfrm>
                  <a:off x="2611" y="2258"/>
                  <a:ext cx="1232"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a:t>B380 C3700</a:t>
                  </a:r>
                </a:p>
                <a:p>
                  <a:pPr eaLnBrk="0" hangingPunct="0"/>
                  <a:r>
                    <a:rPr lang="es-ES_tradnl" altLang="es-ES"/>
                    <a:t>(Si)</a:t>
                  </a:r>
                </a:p>
              </p:txBody>
            </p:sp>
          </p:grpSp>
        </p:grpSp>
      </p:grpSp>
      <p:sp>
        <p:nvSpPr>
          <p:cNvPr id="136" name="Título 2">
            <a:extLst>
              <a:ext uri="{FF2B5EF4-FFF2-40B4-BE49-F238E27FC236}">
                <a16:creationId xmlns:a16="http://schemas.microsoft.com/office/drawing/2014/main" id="{B8089C43-9869-47E2-ACE7-DC2AB5E0167B}"/>
              </a:ext>
            </a:extLst>
          </p:cNvPr>
          <p:cNvSpPr txBox="1">
            <a:spLocks/>
          </p:cNvSpPr>
          <p:nvPr/>
        </p:nvSpPr>
        <p:spPr>
          <a:xfrm>
            <a:off x="-131670" y="44992"/>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 </a:t>
            </a:r>
            <a:r>
              <a:rPr lang="es-ES" sz="2800" dirty="0"/>
              <a:t>Encapsulados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7" name="Picture 1031">
            <a:extLst>
              <a:ext uri="{FF2B5EF4-FFF2-40B4-BE49-F238E27FC236}">
                <a16:creationId xmlns:a16="http://schemas.microsoft.com/office/drawing/2014/main" id="{BB3369A2-7468-4925-9A40-388D74BF9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836" y="1132285"/>
            <a:ext cx="1131094" cy="902494"/>
          </a:xfrm>
          <a:prstGeom prst="rect">
            <a:avLst/>
          </a:prstGeom>
          <a:noFill/>
          <a:extLst>
            <a:ext uri="{909E8E84-426E-40DD-AFC4-6F175D3DCCD1}">
              <a14:hiddenFill xmlns:a14="http://schemas.microsoft.com/office/drawing/2010/main">
                <a:solidFill>
                  <a:srgbClr val="FFFFFF"/>
                </a:solidFill>
              </a14:hiddenFill>
            </a:ext>
          </a:extLst>
        </p:spPr>
      </p:pic>
      <p:sp>
        <p:nvSpPr>
          <p:cNvPr id="117768" name="Text Box 1032">
            <a:extLst>
              <a:ext uri="{FF2B5EF4-FFF2-40B4-BE49-F238E27FC236}">
                <a16:creationId xmlns:a16="http://schemas.microsoft.com/office/drawing/2014/main" id="{C40A70CB-0AB7-48AE-ACF3-6D038EC601FE}"/>
              </a:ext>
            </a:extLst>
          </p:cNvPr>
          <p:cNvSpPr txBox="1">
            <a:spLocks noChangeArrowheads="1"/>
          </p:cNvSpPr>
          <p:nvPr/>
        </p:nvSpPr>
        <p:spPr bwMode="auto">
          <a:xfrm>
            <a:off x="2856773" y="1507331"/>
            <a:ext cx="1370322"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s-ES" altLang="es-ES" dirty="0"/>
              <a:t>TO 220 AC</a:t>
            </a:r>
          </a:p>
        </p:txBody>
      </p:sp>
      <p:pic>
        <p:nvPicPr>
          <p:cNvPr id="117769" name="Picture 1033">
            <a:extLst>
              <a:ext uri="{FF2B5EF4-FFF2-40B4-BE49-F238E27FC236}">
                <a16:creationId xmlns:a16="http://schemas.microsoft.com/office/drawing/2014/main" id="{E0DF8FF1-605E-42D1-865C-6390D403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632" y="965723"/>
            <a:ext cx="1537097" cy="1269206"/>
          </a:xfrm>
          <a:prstGeom prst="rect">
            <a:avLst/>
          </a:prstGeom>
          <a:noFill/>
          <a:extLst>
            <a:ext uri="{909E8E84-426E-40DD-AFC4-6F175D3DCCD1}">
              <a14:hiddenFill xmlns:a14="http://schemas.microsoft.com/office/drawing/2010/main">
                <a:solidFill>
                  <a:srgbClr val="FFFFFF"/>
                </a:solidFill>
              </a14:hiddenFill>
            </a:ext>
          </a:extLst>
        </p:spPr>
      </p:pic>
      <p:sp>
        <p:nvSpPr>
          <p:cNvPr id="117770" name="Text Box 1034">
            <a:extLst>
              <a:ext uri="{FF2B5EF4-FFF2-40B4-BE49-F238E27FC236}">
                <a16:creationId xmlns:a16="http://schemas.microsoft.com/office/drawing/2014/main" id="{1EBAEC6B-07AB-4F59-99BB-DF06330938F1}"/>
              </a:ext>
            </a:extLst>
          </p:cNvPr>
          <p:cNvSpPr txBox="1">
            <a:spLocks noChangeArrowheads="1"/>
          </p:cNvSpPr>
          <p:nvPr/>
        </p:nvSpPr>
        <p:spPr bwMode="auto">
          <a:xfrm>
            <a:off x="6491242" y="1230994"/>
            <a:ext cx="756047"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dirty="0"/>
              <a:t>D 61</a:t>
            </a:r>
          </a:p>
        </p:txBody>
      </p:sp>
      <p:pic>
        <p:nvPicPr>
          <p:cNvPr id="117771" name="Picture 1035">
            <a:extLst>
              <a:ext uri="{FF2B5EF4-FFF2-40B4-BE49-F238E27FC236}">
                <a16:creationId xmlns:a16="http://schemas.microsoft.com/office/drawing/2014/main" id="{C853F624-0914-4A36-9DCA-76159D7F0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888" y="2449116"/>
            <a:ext cx="1004888" cy="834628"/>
          </a:xfrm>
          <a:prstGeom prst="rect">
            <a:avLst/>
          </a:prstGeom>
          <a:noFill/>
          <a:extLst>
            <a:ext uri="{909E8E84-426E-40DD-AFC4-6F175D3DCCD1}">
              <a14:hiddenFill xmlns:a14="http://schemas.microsoft.com/office/drawing/2010/main">
                <a:solidFill>
                  <a:srgbClr val="FFFFFF"/>
                </a:solidFill>
              </a14:hiddenFill>
            </a:ext>
          </a:extLst>
        </p:spPr>
      </p:pic>
      <p:sp>
        <p:nvSpPr>
          <p:cNvPr id="117772" name="Text Box 1036">
            <a:extLst>
              <a:ext uri="{FF2B5EF4-FFF2-40B4-BE49-F238E27FC236}">
                <a16:creationId xmlns:a16="http://schemas.microsoft.com/office/drawing/2014/main" id="{CA602239-71FF-4F15-ADB1-7562B1B26E6E}"/>
              </a:ext>
            </a:extLst>
          </p:cNvPr>
          <p:cNvSpPr txBox="1">
            <a:spLocks noChangeArrowheads="1"/>
          </p:cNvSpPr>
          <p:nvPr/>
        </p:nvSpPr>
        <p:spPr bwMode="auto">
          <a:xfrm>
            <a:off x="2918686" y="2637234"/>
            <a:ext cx="1212056"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dirty="0"/>
              <a:t>DOP 31</a:t>
            </a:r>
          </a:p>
        </p:txBody>
      </p:sp>
      <p:pic>
        <p:nvPicPr>
          <p:cNvPr id="117773" name="Picture 1037">
            <a:extLst>
              <a:ext uri="{FF2B5EF4-FFF2-40B4-BE49-F238E27FC236}">
                <a16:creationId xmlns:a16="http://schemas.microsoft.com/office/drawing/2014/main" id="{4E7550BE-3B29-4786-9F31-B2C1655D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67" y="3614737"/>
            <a:ext cx="2202656" cy="1528763"/>
          </a:xfrm>
          <a:prstGeom prst="rect">
            <a:avLst/>
          </a:prstGeom>
          <a:noFill/>
          <a:extLst>
            <a:ext uri="{909E8E84-426E-40DD-AFC4-6F175D3DCCD1}">
              <a14:hiddenFill xmlns:a14="http://schemas.microsoft.com/office/drawing/2010/main">
                <a:solidFill>
                  <a:srgbClr val="FFFFFF"/>
                </a:solidFill>
              </a14:hiddenFill>
            </a:ext>
          </a:extLst>
        </p:spPr>
      </p:pic>
      <p:sp>
        <p:nvSpPr>
          <p:cNvPr id="117774" name="Text Box 1038">
            <a:extLst>
              <a:ext uri="{FF2B5EF4-FFF2-40B4-BE49-F238E27FC236}">
                <a16:creationId xmlns:a16="http://schemas.microsoft.com/office/drawing/2014/main" id="{AB47BA8F-6FAA-4676-9E54-875065268025}"/>
              </a:ext>
            </a:extLst>
          </p:cNvPr>
          <p:cNvSpPr txBox="1">
            <a:spLocks noChangeArrowheads="1"/>
          </p:cNvSpPr>
          <p:nvPr/>
        </p:nvSpPr>
        <p:spPr bwMode="auto">
          <a:xfrm>
            <a:off x="2898444" y="3813572"/>
            <a:ext cx="1252538"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a:t>TO 247</a:t>
            </a:r>
          </a:p>
        </p:txBody>
      </p:sp>
      <p:pic>
        <p:nvPicPr>
          <p:cNvPr id="117777" name="Picture 1041">
            <a:extLst>
              <a:ext uri="{FF2B5EF4-FFF2-40B4-BE49-F238E27FC236}">
                <a16:creationId xmlns:a16="http://schemas.microsoft.com/office/drawing/2014/main" id="{7659E64B-3DBB-43AD-A948-DDDEFD490E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8947" y="2418992"/>
            <a:ext cx="1058466" cy="1175147"/>
          </a:xfrm>
          <a:prstGeom prst="rect">
            <a:avLst/>
          </a:prstGeom>
          <a:noFill/>
          <a:extLst>
            <a:ext uri="{909E8E84-426E-40DD-AFC4-6F175D3DCCD1}">
              <a14:hiddenFill xmlns:a14="http://schemas.microsoft.com/office/drawing/2010/main">
                <a:solidFill>
                  <a:srgbClr val="FFFFFF"/>
                </a:solidFill>
              </a14:hiddenFill>
            </a:ext>
          </a:extLst>
        </p:spPr>
      </p:pic>
      <p:pic>
        <p:nvPicPr>
          <p:cNvPr id="117778" name="Picture 1042">
            <a:extLst>
              <a:ext uri="{FF2B5EF4-FFF2-40B4-BE49-F238E27FC236}">
                <a16:creationId xmlns:a16="http://schemas.microsoft.com/office/drawing/2014/main" id="{14F988C7-AFC2-481C-A1BF-F3BB588AF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3607" y="3813572"/>
            <a:ext cx="977504" cy="1026319"/>
          </a:xfrm>
          <a:prstGeom prst="rect">
            <a:avLst/>
          </a:prstGeom>
          <a:noFill/>
          <a:extLst>
            <a:ext uri="{909E8E84-426E-40DD-AFC4-6F175D3DCCD1}">
              <a14:hiddenFill xmlns:a14="http://schemas.microsoft.com/office/drawing/2010/main">
                <a:solidFill>
                  <a:srgbClr val="FFFFFF"/>
                </a:solidFill>
              </a14:hiddenFill>
            </a:ext>
          </a:extLst>
        </p:spPr>
      </p:pic>
      <p:sp>
        <p:nvSpPr>
          <p:cNvPr id="117779" name="Text Box 1043">
            <a:extLst>
              <a:ext uri="{FF2B5EF4-FFF2-40B4-BE49-F238E27FC236}">
                <a16:creationId xmlns:a16="http://schemas.microsoft.com/office/drawing/2014/main" id="{7916D326-FD3A-4A5C-97A0-596513323BD9}"/>
              </a:ext>
            </a:extLst>
          </p:cNvPr>
          <p:cNvSpPr txBox="1">
            <a:spLocks noChangeArrowheads="1"/>
          </p:cNvSpPr>
          <p:nvPr/>
        </p:nvSpPr>
        <p:spPr bwMode="auto">
          <a:xfrm>
            <a:off x="6629551" y="4142065"/>
            <a:ext cx="706040"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dirty="0"/>
              <a:t>B 44</a:t>
            </a:r>
          </a:p>
        </p:txBody>
      </p:sp>
      <p:sp>
        <p:nvSpPr>
          <p:cNvPr id="117780" name="Text Box 1044">
            <a:extLst>
              <a:ext uri="{FF2B5EF4-FFF2-40B4-BE49-F238E27FC236}">
                <a16:creationId xmlns:a16="http://schemas.microsoft.com/office/drawing/2014/main" id="{CE03864A-14F3-438C-9430-4C49694830FD}"/>
              </a:ext>
            </a:extLst>
          </p:cNvPr>
          <p:cNvSpPr txBox="1">
            <a:spLocks noChangeArrowheads="1"/>
          </p:cNvSpPr>
          <p:nvPr/>
        </p:nvSpPr>
        <p:spPr bwMode="auto">
          <a:xfrm>
            <a:off x="6481717" y="2863360"/>
            <a:ext cx="765572"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s-ES" dirty="0"/>
              <a:t>DO 5 </a:t>
            </a:r>
          </a:p>
        </p:txBody>
      </p:sp>
      <p:sp>
        <p:nvSpPr>
          <p:cNvPr id="17" name="Título 2">
            <a:extLst>
              <a:ext uri="{FF2B5EF4-FFF2-40B4-BE49-F238E27FC236}">
                <a16:creationId xmlns:a16="http://schemas.microsoft.com/office/drawing/2014/main" id="{0999B00D-48C4-445A-8A74-179AE8D4F1B0}"/>
              </a:ext>
            </a:extLst>
          </p:cNvPr>
          <p:cNvSpPr txBox="1">
            <a:spLocks/>
          </p:cNvSpPr>
          <p:nvPr/>
        </p:nvSpPr>
        <p:spPr>
          <a:xfrm>
            <a:off x="229439" y="206126"/>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 </a:t>
            </a:r>
            <a:r>
              <a:rPr lang="es-ES" sz="2800" dirty="0"/>
              <a:t>Encapsulados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a:extLst>
              <a:ext uri="{FF2B5EF4-FFF2-40B4-BE49-F238E27FC236}">
                <a16:creationId xmlns:a16="http://schemas.microsoft.com/office/drawing/2014/main" id="{AA5610FB-86BE-4E7E-A6BB-3196FD5E31C6}"/>
              </a:ext>
            </a:extLst>
          </p:cNvPr>
          <p:cNvGraphicFramePr>
            <a:graphicFrameLocks noChangeAspect="1"/>
          </p:cNvGraphicFramePr>
          <p:nvPr/>
        </p:nvGraphicFramePr>
        <p:xfrm>
          <a:off x="2405063" y="2827338"/>
          <a:ext cx="114300" cy="200025"/>
        </p:xfrm>
        <a:graphic>
          <a:graphicData uri="http://schemas.openxmlformats.org/presentationml/2006/ole">
            <mc:AlternateContent xmlns:mc="http://schemas.openxmlformats.org/markup-compatibility/2006">
              <mc:Choice xmlns:v="urn:schemas-microsoft-com:vml" Requires="v">
                <p:oleObj r:id="rId3" imgW="114201" imgH="203024" progId="Equation.2">
                  <p:embed/>
                </p:oleObj>
              </mc:Choice>
              <mc:Fallback>
                <p:oleObj r:id="rId3" imgW="114201" imgH="203024" progId="Equation.2">
                  <p:embed/>
                  <p:pic>
                    <p:nvPicPr>
                      <p:cNvPr id="6" name="Objeto 5">
                        <a:extLst>
                          <a:ext uri="{FF2B5EF4-FFF2-40B4-BE49-F238E27FC236}">
                            <a16:creationId xmlns:a16="http://schemas.microsoft.com/office/drawing/2014/main" id="{AA5610FB-86BE-4E7E-A6BB-3196FD5E3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2827338"/>
                        <a:ext cx="1143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6">
            <a:extLst>
              <a:ext uri="{FF2B5EF4-FFF2-40B4-BE49-F238E27FC236}">
                <a16:creationId xmlns:a16="http://schemas.microsoft.com/office/drawing/2014/main" id="{589835CE-DE1A-4AD6-9B57-F65AC5CE9C74}"/>
              </a:ext>
            </a:extLst>
          </p:cNvPr>
          <p:cNvSpPr>
            <a:spLocks noChangeArrowheads="1"/>
          </p:cNvSpPr>
          <p:nvPr/>
        </p:nvSpPr>
        <p:spPr bwMode="auto">
          <a:xfrm>
            <a:off x="-163285" y="1917111"/>
            <a:ext cx="54895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12" name="Text Box 4">
            <a:extLst>
              <a:ext uri="{FF2B5EF4-FFF2-40B4-BE49-F238E27FC236}">
                <a16:creationId xmlns:a16="http://schemas.microsoft.com/office/drawing/2014/main" id="{F5A3FBAA-343D-4933-AF3C-5BD60792C521}"/>
              </a:ext>
            </a:extLst>
          </p:cNvPr>
          <p:cNvSpPr txBox="1">
            <a:spLocks noChangeArrowheads="1"/>
          </p:cNvSpPr>
          <p:nvPr/>
        </p:nvSpPr>
        <p:spPr bwMode="auto">
          <a:xfrm>
            <a:off x="370115" y="822981"/>
            <a:ext cx="7058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Wingdings" panose="05000000000000000000" pitchFamily="2" charset="2"/>
              <a:buChar char="q"/>
            </a:pPr>
            <a:r>
              <a:rPr lang="es-ES" altLang="es-ES" sz="1100" b="0" dirty="0"/>
              <a:t>  </a:t>
            </a:r>
            <a:r>
              <a:rPr lang="es-ES" altLang="es-ES" sz="1600" b="0" dirty="0"/>
              <a:t>Ecuación de </a:t>
            </a:r>
            <a:r>
              <a:rPr lang="es-ES" altLang="es-ES" sz="1600" dirty="0"/>
              <a:t>Shockley</a:t>
            </a:r>
            <a:r>
              <a:rPr lang="es-ES" altLang="es-ES" sz="1600" b="0" dirty="0"/>
              <a:t> </a:t>
            </a:r>
          </a:p>
        </p:txBody>
      </p:sp>
      <p:sp>
        <p:nvSpPr>
          <p:cNvPr id="14" name="Text Box 4">
            <a:extLst>
              <a:ext uri="{FF2B5EF4-FFF2-40B4-BE49-F238E27FC236}">
                <a16:creationId xmlns:a16="http://schemas.microsoft.com/office/drawing/2014/main" id="{0BB1B28B-06FF-4A9C-807B-DCC92C31784A}"/>
              </a:ext>
            </a:extLst>
          </p:cNvPr>
          <p:cNvSpPr txBox="1">
            <a:spLocks noChangeArrowheads="1"/>
          </p:cNvSpPr>
          <p:nvPr/>
        </p:nvSpPr>
        <p:spPr bwMode="auto">
          <a:xfrm>
            <a:off x="442067" y="3645346"/>
            <a:ext cx="381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Wingdings" panose="05000000000000000000" pitchFamily="2" charset="2"/>
              <a:buNone/>
            </a:pPr>
            <a:r>
              <a:rPr lang="es-ES" altLang="es-ES" sz="1100" b="0" dirty="0"/>
              <a:t>a) </a:t>
            </a:r>
            <a:r>
              <a:rPr lang="es-ES" altLang="es-ES" sz="1100" dirty="0"/>
              <a:t>En polarización directa</a:t>
            </a:r>
            <a:r>
              <a:rPr lang="es-ES" altLang="es-ES" sz="1100" b="0" dirty="0"/>
              <a:t>:</a:t>
            </a:r>
          </a:p>
        </p:txBody>
      </p:sp>
      <p:graphicFrame>
        <p:nvGraphicFramePr>
          <p:cNvPr id="15" name="Object 47">
            <a:extLst>
              <a:ext uri="{FF2B5EF4-FFF2-40B4-BE49-F238E27FC236}">
                <a16:creationId xmlns:a16="http://schemas.microsoft.com/office/drawing/2014/main" id="{5F4B7042-9654-49D7-A945-F23EEF92D8BF}"/>
              </a:ext>
            </a:extLst>
          </p:cNvPr>
          <p:cNvGraphicFramePr>
            <a:graphicFrameLocks noChangeAspect="1"/>
          </p:cNvGraphicFramePr>
          <p:nvPr>
            <p:extLst>
              <p:ext uri="{D42A27DB-BD31-4B8C-83A1-F6EECF244321}">
                <p14:modId xmlns:p14="http://schemas.microsoft.com/office/powerpoint/2010/main" val="3818623043"/>
              </p:ext>
            </p:extLst>
          </p:nvPr>
        </p:nvGraphicFramePr>
        <p:xfrm>
          <a:off x="4572000" y="3416797"/>
          <a:ext cx="1295400" cy="606425"/>
        </p:xfrm>
        <a:graphic>
          <a:graphicData uri="http://schemas.openxmlformats.org/presentationml/2006/ole">
            <mc:AlternateContent xmlns:mc="http://schemas.openxmlformats.org/markup-compatibility/2006">
              <mc:Choice xmlns:v="urn:schemas-microsoft-com:vml" Requires="v">
                <p:oleObj name="Equation" r:id="rId5" imgW="787320" imgH="368280" progId="Equation.DSMT4">
                  <p:embed/>
                </p:oleObj>
              </mc:Choice>
              <mc:Fallback>
                <p:oleObj name="Equation" r:id="rId5" imgW="787320" imgH="368280" progId="Equation.DSMT4">
                  <p:embed/>
                  <p:pic>
                    <p:nvPicPr>
                      <p:cNvPr id="15" name="Object 47">
                        <a:extLst>
                          <a:ext uri="{FF2B5EF4-FFF2-40B4-BE49-F238E27FC236}">
                            <a16:creationId xmlns:a16="http://schemas.microsoft.com/office/drawing/2014/main" id="{5F4B7042-9654-49D7-A945-F23EEF92D8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16797"/>
                        <a:ext cx="1295400" cy="6064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8">
            <a:extLst>
              <a:ext uri="{FF2B5EF4-FFF2-40B4-BE49-F238E27FC236}">
                <a16:creationId xmlns:a16="http://schemas.microsoft.com/office/drawing/2014/main" id="{342903B4-52E6-4C89-8A18-BF1934A4FF9A}"/>
              </a:ext>
            </a:extLst>
          </p:cNvPr>
          <p:cNvGraphicFramePr>
            <a:graphicFrameLocks noChangeAspect="1"/>
          </p:cNvGraphicFramePr>
          <p:nvPr/>
        </p:nvGraphicFramePr>
        <p:xfrm>
          <a:off x="2303855" y="3480012"/>
          <a:ext cx="815473" cy="450863"/>
        </p:xfrm>
        <a:graphic>
          <a:graphicData uri="http://schemas.openxmlformats.org/presentationml/2006/ole">
            <mc:AlternateContent xmlns:mc="http://schemas.openxmlformats.org/markup-compatibility/2006">
              <mc:Choice xmlns:v="urn:schemas-microsoft-com:vml" Requires="v">
                <p:oleObj name="Equation" r:id="rId7" imgW="596880" imgH="330120" progId="Equation.DSMT4">
                  <p:embed/>
                </p:oleObj>
              </mc:Choice>
              <mc:Fallback>
                <p:oleObj name="Equation" r:id="rId7" imgW="596880" imgH="330120" progId="Equation.DSMT4">
                  <p:embed/>
                  <p:pic>
                    <p:nvPicPr>
                      <p:cNvPr id="16" name="Object 48">
                        <a:extLst>
                          <a:ext uri="{FF2B5EF4-FFF2-40B4-BE49-F238E27FC236}">
                            <a16:creationId xmlns:a16="http://schemas.microsoft.com/office/drawing/2014/main" id="{342903B4-52E6-4C89-8A18-BF1934A4FF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855" y="3480012"/>
                        <a:ext cx="815473" cy="450863"/>
                      </a:xfrm>
                      <a:prstGeom prst="rect">
                        <a:avLst/>
                      </a:prstGeom>
                      <a:noFill/>
                      <a:ln>
                        <a:noFill/>
                      </a:ln>
                      <a:effectLst/>
                    </p:spPr>
                  </p:pic>
                </p:oleObj>
              </mc:Fallback>
            </mc:AlternateContent>
          </a:graphicData>
        </a:graphic>
      </p:graphicFrame>
      <p:sp>
        <p:nvSpPr>
          <p:cNvPr id="17" name="AutoShape 49">
            <a:extLst>
              <a:ext uri="{FF2B5EF4-FFF2-40B4-BE49-F238E27FC236}">
                <a16:creationId xmlns:a16="http://schemas.microsoft.com/office/drawing/2014/main" id="{D2AFA9B1-21A6-429D-9A3B-01DD68653AF7}"/>
              </a:ext>
            </a:extLst>
          </p:cNvPr>
          <p:cNvSpPr>
            <a:spLocks noChangeArrowheads="1"/>
          </p:cNvSpPr>
          <p:nvPr/>
        </p:nvSpPr>
        <p:spPr bwMode="auto">
          <a:xfrm>
            <a:off x="3513477" y="3702275"/>
            <a:ext cx="838200" cy="228600"/>
          </a:xfrm>
          <a:prstGeom prst="rightArrow">
            <a:avLst>
              <a:gd name="adj1" fmla="val 50000"/>
              <a:gd name="adj2" fmla="val 9166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dirty="0"/>
          </a:p>
        </p:txBody>
      </p:sp>
      <p:sp>
        <p:nvSpPr>
          <p:cNvPr id="18" name="Text Box 4">
            <a:extLst>
              <a:ext uri="{FF2B5EF4-FFF2-40B4-BE49-F238E27FC236}">
                <a16:creationId xmlns:a16="http://schemas.microsoft.com/office/drawing/2014/main" id="{2D524C79-E700-4C5B-9DA3-251FC23F9C49}"/>
              </a:ext>
            </a:extLst>
          </p:cNvPr>
          <p:cNvSpPr txBox="1">
            <a:spLocks noChangeArrowheads="1"/>
          </p:cNvSpPr>
          <p:nvPr/>
        </p:nvSpPr>
        <p:spPr bwMode="auto">
          <a:xfrm>
            <a:off x="460262" y="4334546"/>
            <a:ext cx="381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Wingdings" panose="05000000000000000000" pitchFamily="2" charset="2"/>
              <a:buNone/>
            </a:pPr>
            <a:r>
              <a:rPr lang="es-ES" altLang="es-ES" sz="1100" b="0" dirty="0"/>
              <a:t>b) </a:t>
            </a:r>
            <a:r>
              <a:rPr lang="es-ES" altLang="es-ES" sz="1100" dirty="0"/>
              <a:t>En polarización inversa</a:t>
            </a:r>
            <a:r>
              <a:rPr lang="es-ES" altLang="es-ES" sz="1100" b="0" dirty="0"/>
              <a:t>:</a:t>
            </a:r>
          </a:p>
        </p:txBody>
      </p:sp>
      <p:graphicFrame>
        <p:nvGraphicFramePr>
          <p:cNvPr id="19" name="Object 51">
            <a:extLst>
              <a:ext uri="{FF2B5EF4-FFF2-40B4-BE49-F238E27FC236}">
                <a16:creationId xmlns:a16="http://schemas.microsoft.com/office/drawing/2014/main" id="{F587F035-4AAA-4ADC-B974-76A48E6741C5}"/>
              </a:ext>
            </a:extLst>
          </p:cNvPr>
          <p:cNvGraphicFramePr>
            <a:graphicFrameLocks noChangeAspect="1"/>
          </p:cNvGraphicFramePr>
          <p:nvPr/>
        </p:nvGraphicFramePr>
        <p:xfrm>
          <a:off x="2303195" y="4100041"/>
          <a:ext cx="990600" cy="547688"/>
        </p:xfrm>
        <a:graphic>
          <a:graphicData uri="http://schemas.openxmlformats.org/presentationml/2006/ole">
            <mc:AlternateContent xmlns:mc="http://schemas.openxmlformats.org/markup-compatibility/2006">
              <mc:Choice xmlns:v="urn:schemas-microsoft-com:vml" Requires="v">
                <p:oleObj name="Equation" r:id="rId9" imgW="596880" imgH="330120" progId="Equation.DSMT4">
                  <p:embed/>
                </p:oleObj>
              </mc:Choice>
              <mc:Fallback>
                <p:oleObj name="Equation" r:id="rId9" imgW="596880" imgH="330120" progId="Equation.DSMT4">
                  <p:embed/>
                  <p:pic>
                    <p:nvPicPr>
                      <p:cNvPr id="19" name="Object 51">
                        <a:extLst>
                          <a:ext uri="{FF2B5EF4-FFF2-40B4-BE49-F238E27FC236}">
                            <a16:creationId xmlns:a16="http://schemas.microsoft.com/office/drawing/2014/main" id="{F587F035-4AAA-4ADC-B974-76A48E6741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195" y="4100041"/>
                        <a:ext cx="990600" cy="547688"/>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52">
            <a:extLst>
              <a:ext uri="{FF2B5EF4-FFF2-40B4-BE49-F238E27FC236}">
                <a16:creationId xmlns:a16="http://schemas.microsoft.com/office/drawing/2014/main" id="{3CB74A74-488B-488F-93E9-3FFA26E9B0DB}"/>
              </a:ext>
            </a:extLst>
          </p:cNvPr>
          <p:cNvGraphicFramePr>
            <a:graphicFrameLocks noChangeAspect="1"/>
          </p:cNvGraphicFramePr>
          <p:nvPr>
            <p:extLst>
              <p:ext uri="{D42A27DB-BD31-4B8C-83A1-F6EECF244321}">
                <p14:modId xmlns:p14="http://schemas.microsoft.com/office/powerpoint/2010/main" val="3164291502"/>
              </p:ext>
            </p:extLst>
          </p:nvPr>
        </p:nvGraphicFramePr>
        <p:xfrm>
          <a:off x="4846895" y="4343306"/>
          <a:ext cx="838200" cy="407988"/>
        </p:xfrm>
        <a:graphic>
          <a:graphicData uri="http://schemas.openxmlformats.org/presentationml/2006/ole">
            <mc:AlternateContent xmlns:mc="http://schemas.openxmlformats.org/markup-compatibility/2006">
              <mc:Choice xmlns:v="urn:schemas-microsoft-com:vml" Requires="v">
                <p:oleObj name="Equation" r:id="rId11" imgW="469800" imgH="228600" progId="Equation.DSMT4">
                  <p:embed/>
                </p:oleObj>
              </mc:Choice>
              <mc:Fallback>
                <p:oleObj name="Equation" r:id="rId11" imgW="469800" imgH="228600" progId="Equation.DSMT4">
                  <p:embed/>
                  <p:pic>
                    <p:nvPicPr>
                      <p:cNvPr id="20" name="Object 52">
                        <a:extLst>
                          <a:ext uri="{FF2B5EF4-FFF2-40B4-BE49-F238E27FC236}">
                            <a16:creationId xmlns:a16="http://schemas.microsoft.com/office/drawing/2014/main" id="{3CB74A74-488B-488F-93E9-3FFA26E9B0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6895" y="4343306"/>
                        <a:ext cx="838200" cy="407988"/>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AutoShape 53">
            <a:extLst>
              <a:ext uri="{FF2B5EF4-FFF2-40B4-BE49-F238E27FC236}">
                <a16:creationId xmlns:a16="http://schemas.microsoft.com/office/drawing/2014/main" id="{51A98EC7-1670-4CD1-A393-3FED7423F7D6}"/>
              </a:ext>
            </a:extLst>
          </p:cNvPr>
          <p:cNvSpPr>
            <a:spLocks noChangeArrowheads="1"/>
          </p:cNvSpPr>
          <p:nvPr/>
        </p:nvSpPr>
        <p:spPr bwMode="auto">
          <a:xfrm>
            <a:off x="3494315" y="4394448"/>
            <a:ext cx="838200" cy="228600"/>
          </a:xfrm>
          <a:prstGeom prst="rightArrow">
            <a:avLst>
              <a:gd name="adj1" fmla="val 50000"/>
              <a:gd name="adj2" fmla="val 9166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22" name="Rectangle 54">
            <a:extLst>
              <a:ext uri="{FF2B5EF4-FFF2-40B4-BE49-F238E27FC236}">
                <a16:creationId xmlns:a16="http://schemas.microsoft.com/office/drawing/2014/main" id="{C5E0F418-30D1-4EC7-825E-612B81276FC7}"/>
              </a:ext>
            </a:extLst>
          </p:cNvPr>
          <p:cNvSpPr>
            <a:spLocks noChangeArrowheads="1"/>
          </p:cNvSpPr>
          <p:nvPr/>
        </p:nvSpPr>
        <p:spPr bwMode="auto">
          <a:xfrm>
            <a:off x="4508765" y="3399819"/>
            <a:ext cx="1524000" cy="685800"/>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23" name="Rectangle 55">
            <a:extLst>
              <a:ext uri="{FF2B5EF4-FFF2-40B4-BE49-F238E27FC236}">
                <a16:creationId xmlns:a16="http://schemas.microsoft.com/office/drawing/2014/main" id="{6B84DCEE-4C4C-485C-87BD-8F9AE80AF2D5}"/>
              </a:ext>
            </a:extLst>
          </p:cNvPr>
          <p:cNvSpPr>
            <a:spLocks noChangeArrowheads="1"/>
          </p:cNvSpPr>
          <p:nvPr/>
        </p:nvSpPr>
        <p:spPr bwMode="auto">
          <a:xfrm>
            <a:off x="4533035" y="4242500"/>
            <a:ext cx="1517109" cy="609600"/>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aphicFrame>
        <p:nvGraphicFramePr>
          <p:cNvPr id="24" name="Object 56">
            <a:extLst>
              <a:ext uri="{FF2B5EF4-FFF2-40B4-BE49-F238E27FC236}">
                <a16:creationId xmlns:a16="http://schemas.microsoft.com/office/drawing/2014/main" id="{3B7D0904-D83B-4DE2-8510-22014D461B2B}"/>
              </a:ext>
            </a:extLst>
          </p:cNvPr>
          <p:cNvGraphicFramePr>
            <a:graphicFrameLocks noChangeAspect="1"/>
          </p:cNvGraphicFramePr>
          <p:nvPr>
            <p:extLst>
              <p:ext uri="{D42A27DB-BD31-4B8C-83A1-F6EECF244321}">
                <p14:modId xmlns:p14="http://schemas.microsoft.com/office/powerpoint/2010/main" val="2769075777"/>
              </p:ext>
            </p:extLst>
          </p:nvPr>
        </p:nvGraphicFramePr>
        <p:xfrm>
          <a:off x="3753835" y="856462"/>
          <a:ext cx="2590800" cy="663498"/>
        </p:xfrm>
        <a:graphic>
          <a:graphicData uri="http://schemas.openxmlformats.org/presentationml/2006/ole">
            <mc:AlternateContent xmlns:mc="http://schemas.openxmlformats.org/markup-compatibility/2006">
              <mc:Choice xmlns:v="urn:schemas-microsoft-com:vml" Requires="v">
                <p:oleObj name="Equation" r:id="rId13" imgW="2082600" imgH="533160" progId="Equation.DSMT4">
                  <p:embed/>
                </p:oleObj>
              </mc:Choice>
              <mc:Fallback>
                <p:oleObj name="Equation" r:id="rId13" imgW="2082600" imgH="533160" progId="Equation.DSMT4">
                  <p:embed/>
                  <p:pic>
                    <p:nvPicPr>
                      <p:cNvPr id="24" name="Object 56">
                        <a:extLst>
                          <a:ext uri="{FF2B5EF4-FFF2-40B4-BE49-F238E27FC236}">
                            <a16:creationId xmlns:a16="http://schemas.microsoft.com/office/drawing/2014/main" id="{3B7D0904-D83B-4DE2-8510-22014D461B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3835" y="856462"/>
                        <a:ext cx="2590800" cy="663498"/>
                      </a:xfrm>
                      <a:prstGeom prst="rect">
                        <a:avLst/>
                      </a:prstGeom>
                      <a:noFill/>
                      <a:ln>
                        <a:noFill/>
                      </a:ln>
                      <a:effectLst/>
                    </p:spPr>
                  </p:pic>
                </p:oleObj>
              </mc:Fallback>
            </mc:AlternateContent>
          </a:graphicData>
        </a:graphic>
      </p:graphicFrame>
      <p:sp>
        <p:nvSpPr>
          <p:cNvPr id="25" name="Rectangle 57">
            <a:extLst>
              <a:ext uri="{FF2B5EF4-FFF2-40B4-BE49-F238E27FC236}">
                <a16:creationId xmlns:a16="http://schemas.microsoft.com/office/drawing/2014/main" id="{92CA9E5D-7143-45DF-9F99-D318500EA43B}"/>
              </a:ext>
            </a:extLst>
          </p:cNvPr>
          <p:cNvSpPr>
            <a:spLocks noChangeArrowheads="1"/>
          </p:cNvSpPr>
          <p:nvPr/>
        </p:nvSpPr>
        <p:spPr bwMode="auto">
          <a:xfrm>
            <a:off x="3659130" y="788940"/>
            <a:ext cx="2780211" cy="775958"/>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graphicFrame>
        <p:nvGraphicFramePr>
          <p:cNvPr id="26" name="Object 58">
            <a:extLst>
              <a:ext uri="{FF2B5EF4-FFF2-40B4-BE49-F238E27FC236}">
                <a16:creationId xmlns:a16="http://schemas.microsoft.com/office/drawing/2014/main" id="{6AAC1FED-0050-48E4-80AE-4A0E88F9FAAE}"/>
              </a:ext>
            </a:extLst>
          </p:cNvPr>
          <p:cNvGraphicFramePr>
            <a:graphicFrameLocks noChangeAspect="1"/>
          </p:cNvGraphicFramePr>
          <p:nvPr>
            <p:extLst>
              <p:ext uri="{D42A27DB-BD31-4B8C-83A1-F6EECF244321}">
                <p14:modId xmlns:p14="http://schemas.microsoft.com/office/powerpoint/2010/main" val="1803534596"/>
              </p:ext>
            </p:extLst>
          </p:nvPr>
        </p:nvGraphicFramePr>
        <p:xfrm>
          <a:off x="553962" y="2024715"/>
          <a:ext cx="628195" cy="406800"/>
        </p:xfrm>
        <a:graphic>
          <a:graphicData uri="http://schemas.openxmlformats.org/presentationml/2006/ole">
            <mc:AlternateContent xmlns:mc="http://schemas.openxmlformats.org/markup-compatibility/2006">
              <mc:Choice xmlns:v="urn:schemas-microsoft-com:vml" Requires="v">
                <p:oleObj name="Equation" r:id="rId15" imgW="647640" imgH="419040" progId="Equation.DSMT4">
                  <p:embed/>
                </p:oleObj>
              </mc:Choice>
              <mc:Fallback>
                <p:oleObj name="Equation" r:id="rId15" imgW="647640" imgH="419040" progId="Equation.DSMT4">
                  <p:embed/>
                  <p:pic>
                    <p:nvPicPr>
                      <p:cNvPr id="26" name="Object 58">
                        <a:extLst>
                          <a:ext uri="{FF2B5EF4-FFF2-40B4-BE49-F238E27FC236}">
                            <a16:creationId xmlns:a16="http://schemas.microsoft.com/office/drawing/2014/main" id="{6AAC1FED-0050-48E4-80AE-4A0E88F9FA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3962" y="2024715"/>
                        <a:ext cx="628195" cy="406800"/>
                      </a:xfrm>
                      <a:prstGeom prst="rect">
                        <a:avLst/>
                      </a:prstGeom>
                      <a:noFill/>
                      <a:ln>
                        <a:noFill/>
                      </a:ln>
                      <a:effectLst/>
                    </p:spPr>
                  </p:pic>
                </p:oleObj>
              </mc:Fallback>
            </mc:AlternateContent>
          </a:graphicData>
        </a:graphic>
      </p:graphicFrame>
      <p:sp>
        <p:nvSpPr>
          <p:cNvPr id="27" name="Text Box 4">
            <a:extLst>
              <a:ext uri="{FF2B5EF4-FFF2-40B4-BE49-F238E27FC236}">
                <a16:creationId xmlns:a16="http://schemas.microsoft.com/office/drawing/2014/main" id="{116E43C1-F880-4D33-80CE-CE0E95C98A50}"/>
              </a:ext>
            </a:extLst>
          </p:cNvPr>
          <p:cNvSpPr txBox="1">
            <a:spLocks noChangeArrowheads="1"/>
          </p:cNvSpPr>
          <p:nvPr/>
        </p:nvSpPr>
        <p:spPr bwMode="auto">
          <a:xfrm>
            <a:off x="1222262" y="2097310"/>
            <a:ext cx="6096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Wingdings" panose="05000000000000000000" pitchFamily="2" charset="2"/>
              <a:buNone/>
            </a:pPr>
            <a:r>
              <a:rPr lang="es-ES" altLang="es-ES" sz="1100" dirty="0">
                <a:sym typeface="Euclid Symbol" panose="05050102010706020507" pitchFamily="18" charset="2"/>
              </a:rPr>
              <a:t>Potencial térmico</a:t>
            </a:r>
            <a:r>
              <a:rPr lang="es-ES" altLang="es-ES" sz="1100" b="0" dirty="0">
                <a:sym typeface="Euclid Symbol" panose="05050102010706020507" pitchFamily="18" charset="2"/>
              </a:rPr>
              <a:t> (25.8 </a:t>
            </a:r>
            <a:r>
              <a:rPr lang="es-ES" altLang="es-ES" sz="1100" b="0" dirty="0" err="1">
                <a:sym typeface="Euclid Symbol" panose="05050102010706020507" pitchFamily="18" charset="2"/>
              </a:rPr>
              <a:t>mV</a:t>
            </a:r>
            <a:r>
              <a:rPr lang="es-ES" altLang="es-ES" sz="1100" b="0" dirty="0">
                <a:sym typeface="Euclid Symbol" panose="05050102010706020507" pitchFamily="18" charset="2"/>
              </a:rPr>
              <a:t> a 300ºK). </a:t>
            </a:r>
          </a:p>
        </p:txBody>
      </p:sp>
      <p:sp>
        <p:nvSpPr>
          <p:cNvPr id="28" name="Text Box 4">
            <a:extLst>
              <a:ext uri="{FF2B5EF4-FFF2-40B4-BE49-F238E27FC236}">
                <a16:creationId xmlns:a16="http://schemas.microsoft.com/office/drawing/2014/main" id="{19AF6339-878B-461C-AF25-DC088AF4AD72}"/>
              </a:ext>
            </a:extLst>
          </p:cNvPr>
          <p:cNvSpPr txBox="1">
            <a:spLocks noChangeArrowheads="1"/>
          </p:cNvSpPr>
          <p:nvPr/>
        </p:nvSpPr>
        <p:spPr bwMode="auto">
          <a:xfrm>
            <a:off x="383505" y="2380915"/>
            <a:ext cx="6096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es-ES" altLang="es-ES" sz="1100" b="0" i="1" dirty="0"/>
              <a:t> K</a:t>
            </a:r>
            <a:r>
              <a:rPr lang="es-ES" altLang="es-ES" sz="1100" b="0" i="1" baseline="-25000" dirty="0"/>
              <a:t>B </a:t>
            </a:r>
            <a:r>
              <a:rPr lang="es-ES" altLang="es-ES" sz="1100" b="0" dirty="0">
                <a:sym typeface="Euclid Symbol" panose="05050102010706020507" pitchFamily="18" charset="2"/>
              </a:rPr>
              <a:t> constante de Boltzmann (1</a:t>
            </a:r>
            <a:r>
              <a:rPr lang="es-ES" altLang="es-ES" sz="1100" b="0" dirty="0">
                <a:solidFill>
                  <a:srgbClr val="212121"/>
                </a:solidFill>
                <a:latin typeface="Arial" panose="020B0604020202020204" pitchFamily="34" charset="0"/>
                <a:cs typeface="Arial" panose="020B0604020202020204" pitchFamily="34" charset="0"/>
                <a:sym typeface="Euclid Symbol" panose="05050102010706020507" pitchFamily="18" charset="2"/>
              </a:rPr>
              <a:t>.</a:t>
            </a:r>
            <a:r>
              <a:rPr lang="es-ES" altLang="es-ES" sz="1100" b="0" dirty="0">
                <a:sym typeface="Euclid Symbol" panose="05050102010706020507" pitchFamily="18" charset="2"/>
              </a:rPr>
              <a:t>38 ·10</a:t>
            </a:r>
            <a:r>
              <a:rPr lang="es-ES" altLang="es-ES" sz="1100" b="0" baseline="30000" dirty="0">
                <a:sym typeface="Euclid Symbol" panose="05050102010706020507" pitchFamily="18" charset="2"/>
              </a:rPr>
              <a:t>-23</a:t>
            </a:r>
            <a:r>
              <a:rPr lang="es-ES" altLang="es-ES" sz="1100" b="0" dirty="0">
                <a:sym typeface="Euclid Symbol" panose="05050102010706020507" pitchFamily="18" charset="2"/>
              </a:rPr>
              <a:t> J· K</a:t>
            </a:r>
            <a:r>
              <a:rPr lang="es-ES" altLang="es-ES" sz="1100" b="0" baseline="30000" dirty="0">
                <a:sym typeface="Euclid Symbol" panose="05050102010706020507" pitchFamily="18" charset="2"/>
              </a:rPr>
              <a:t>-1</a:t>
            </a:r>
            <a:r>
              <a:rPr lang="es-ES" altLang="es-ES" sz="1100" b="0" dirty="0">
                <a:sym typeface="Euclid Symbol" panose="05050102010706020507" pitchFamily="18" charset="2"/>
              </a:rPr>
              <a:t> ). </a:t>
            </a:r>
          </a:p>
        </p:txBody>
      </p:sp>
      <p:sp>
        <p:nvSpPr>
          <p:cNvPr id="29" name="Text Box 4">
            <a:extLst>
              <a:ext uri="{FF2B5EF4-FFF2-40B4-BE49-F238E27FC236}">
                <a16:creationId xmlns:a16="http://schemas.microsoft.com/office/drawing/2014/main" id="{A43C9A27-744B-4A1D-9416-00EFAF4B52D2}"/>
              </a:ext>
            </a:extLst>
          </p:cNvPr>
          <p:cNvSpPr txBox="1">
            <a:spLocks noChangeArrowheads="1"/>
          </p:cNvSpPr>
          <p:nvPr/>
        </p:nvSpPr>
        <p:spPr bwMode="auto">
          <a:xfrm>
            <a:off x="365467" y="3220895"/>
            <a:ext cx="43434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es-ES" altLang="es-ES" sz="1100" b="0" i="1" dirty="0"/>
              <a:t> I</a:t>
            </a:r>
            <a:r>
              <a:rPr lang="es-ES" altLang="es-ES" sz="1100" b="0" i="1" baseline="-25000" dirty="0"/>
              <a:t>0 </a:t>
            </a:r>
            <a:r>
              <a:rPr lang="es-ES" altLang="es-ES" sz="1100" b="0" dirty="0">
                <a:sym typeface="Euclid Symbol" panose="05050102010706020507" pitchFamily="18" charset="2"/>
              </a:rPr>
              <a:t> Corriente inversa de saturación (</a:t>
            </a:r>
            <a:r>
              <a:rPr lang="es-ES" altLang="es-ES" sz="1100" b="0" dirty="0" err="1">
                <a:sym typeface="Euclid Symbol" panose="05050102010706020507" pitchFamily="18" charset="2"/>
              </a:rPr>
              <a:t>nA</a:t>
            </a:r>
            <a:r>
              <a:rPr lang="es-ES" altLang="es-ES" sz="1100" b="0" dirty="0">
                <a:sym typeface="Euclid Symbol" panose="05050102010706020507" pitchFamily="18" charset="2"/>
              </a:rPr>
              <a:t>)</a:t>
            </a:r>
          </a:p>
        </p:txBody>
      </p:sp>
      <p:sp>
        <p:nvSpPr>
          <p:cNvPr id="30" name="Text Box 4">
            <a:extLst>
              <a:ext uri="{FF2B5EF4-FFF2-40B4-BE49-F238E27FC236}">
                <a16:creationId xmlns:a16="http://schemas.microsoft.com/office/drawing/2014/main" id="{78D37F8D-B764-4E8F-976A-E25B6BAD640F}"/>
              </a:ext>
            </a:extLst>
          </p:cNvPr>
          <p:cNvSpPr txBox="1">
            <a:spLocks noChangeArrowheads="1"/>
          </p:cNvSpPr>
          <p:nvPr/>
        </p:nvSpPr>
        <p:spPr bwMode="auto">
          <a:xfrm>
            <a:off x="383505" y="2664520"/>
            <a:ext cx="65512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es-ES" altLang="es-ES" sz="1100" b="0" i="1" dirty="0"/>
              <a:t> m </a:t>
            </a:r>
            <a:r>
              <a:rPr lang="es-ES" altLang="es-ES" sz="1100" b="0" dirty="0">
                <a:sym typeface="Euclid Symbol" panose="05050102010706020507" pitchFamily="18" charset="2"/>
              </a:rPr>
              <a:t> Factor de idealidad o coeficiente de emisión.  Típicamente </a:t>
            </a:r>
            <a:r>
              <a:rPr lang="es-ES" altLang="es-ES" sz="1100" b="0" dirty="0">
                <a:solidFill>
                  <a:srgbClr val="252525"/>
                </a:solidFill>
                <a:cs typeface="Arial" panose="020B0604020202020204" pitchFamily="34" charset="0"/>
                <a:sym typeface="Euclid Symbol" panose="05050102010706020507" pitchFamily="18" charset="2"/>
              </a:rPr>
              <a:t>1 para Ge </a:t>
            </a:r>
            <a:r>
              <a:rPr lang="es-ES" altLang="es-ES" sz="1100" dirty="0">
                <a:solidFill>
                  <a:srgbClr val="252525"/>
                </a:solidFill>
                <a:cs typeface="Arial" panose="020B0604020202020204" pitchFamily="34" charset="0"/>
                <a:sym typeface="Euclid Symbol" panose="05050102010706020507" pitchFamily="18" charset="2"/>
              </a:rPr>
              <a:t> y 2 para Si </a:t>
            </a:r>
            <a:r>
              <a:rPr lang="es-ES" altLang="es-ES" sz="1100" b="0" dirty="0">
                <a:solidFill>
                  <a:srgbClr val="252525"/>
                </a:solidFill>
                <a:cs typeface="Arial" panose="020B0604020202020204" pitchFamily="34" charset="0"/>
                <a:sym typeface="Euclid Symbol" panose="05050102010706020507" pitchFamily="18" charset="2"/>
              </a:rPr>
              <a:t>en corrientes moderadas.</a:t>
            </a:r>
            <a:r>
              <a:rPr lang="es-ES" altLang="es-ES" sz="1100" b="0" dirty="0">
                <a:sym typeface="Euclid Symbol" panose="05050102010706020507" pitchFamily="18" charset="2"/>
              </a:rPr>
              <a:t> </a:t>
            </a:r>
          </a:p>
        </p:txBody>
      </p:sp>
      <p:sp>
        <p:nvSpPr>
          <p:cNvPr id="31" name="Text Box 4">
            <a:extLst>
              <a:ext uri="{FF2B5EF4-FFF2-40B4-BE49-F238E27FC236}">
                <a16:creationId xmlns:a16="http://schemas.microsoft.com/office/drawing/2014/main" id="{B6168B25-36C7-4A70-9C51-AC85295B7B06}"/>
              </a:ext>
            </a:extLst>
          </p:cNvPr>
          <p:cNvSpPr txBox="1">
            <a:spLocks noChangeArrowheads="1"/>
          </p:cNvSpPr>
          <p:nvPr/>
        </p:nvSpPr>
        <p:spPr bwMode="auto">
          <a:xfrm>
            <a:off x="383505" y="2955032"/>
            <a:ext cx="6096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es-ES" altLang="es-ES" sz="1100" b="0" i="1" dirty="0"/>
              <a:t> q</a:t>
            </a:r>
            <a:r>
              <a:rPr lang="es-ES" altLang="es-ES" sz="1100" b="0" i="1" baseline="-25000" dirty="0"/>
              <a:t> </a:t>
            </a:r>
            <a:r>
              <a:rPr lang="es-ES" altLang="es-ES" sz="1100" b="0" dirty="0">
                <a:sym typeface="Euclid Symbol" panose="05050102010706020507" pitchFamily="18" charset="2"/>
              </a:rPr>
              <a:t> carga del electrón (</a:t>
            </a:r>
            <a:r>
              <a:rPr lang="es-ES" altLang="es-ES" sz="1100" b="0" dirty="0">
                <a:solidFill>
                  <a:srgbClr val="000000"/>
                </a:solidFill>
                <a:cs typeface="Arial" panose="020B0604020202020204" pitchFamily="34" charset="0"/>
                <a:sym typeface="Euclid Symbol" panose="05050102010706020507" pitchFamily="18" charset="2"/>
              </a:rPr>
              <a:t>1.6·10</a:t>
            </a:r>
            <a:r>
              <a:rPr lang="es-ES" altLang="es-ES" sz="1100" b="0" baseline="30000" dirty="0">
                <a:solidFill>
                  <a:srgbClr val="000000"/>
                </a:solidFill>
                <a:cs typeface="Arial" panose="020B0604020202020204" pitchFamily="34" charset="0"/>
                <a:sym typeface="Euclid Symbol" panose="05050102010706020507" pitchFamily="18" charset="2"/>
              </a:rPr>
              <a:t>−19</a:t>
            </a:r>
            <a:r>
              <a:rPr lang="es-ES" altLang="es-ES" sz="1100" b="0" dirty="0">
                <a:solidFill>
                  <a:srgbClr val="000000"/>
                </a:solidFill>
                <a:cs typeface="Arial" panose="020B0604020202020204" pitchFamily="34" charset="0"/>
                <a:sym typeface="Euclid Symbol" panose="05050102010706020507" pitchFamily="18" charset="2"/>
              </a:rPr>
              <a:t> C</a:t>
            </a:r>
            <a:r>
              <a:rPr lang="es-ES" altLang="es-ES" sz="1100" b="0" dirty="0">
                <a:sym typeface="Euclid Symbol" panose="05050102010706020507" pitchFamily="18" charset="2"/>
              </a:rPr>
              <a:t>). </a:t>
            </a:r>
          </a:p>
        </p:txBody>
      </p:sp>
      <p:sp>
        <p:nvSpPr>
          <p:cNvPr id="32" name="Text Box 4">
            <a:extLst>
              <a:ext uri="{FF2B5EF4-FFF2-40B4-BE49-F238E27FC236}">
                <a16:creationId xmlns:a16="http://schemas.microsoft.com/office/drawing/2014/main" id="{1193BC45-846C-4A2E-98E1-BAB9806863B0}"/>
              </a:ext>
            </a:extLst>
          </p:cNvPr>
          <p:cNvSpPr txBox="1">
            <a:spLocks noChangeArrowheads="1"/>
          </p:cNvSpPr>
          <p:nvPr/>
        </p:nvSpPr>
        <p:spPr bwMode="auto">
          <a:xfrm>
            <a:off x="365467" y="2079692"/>
            <a:ext cx="228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es-ES" altLang="es-ES" sz="1100" b="0" i="1" dirty="0"/>
              <a:t> </a:t>
            </a:r>
            <a:endParaRPr lang="es-ES" altLang="es-ES" sz="1100" b="0" dirty="0">
              <a:sym typeface="Euclid Symbol" panose="05050102010706020507" pitchFamily="18" charset="2"/>
            </a:endParaRPr>
          </a:p>
        </p:txBody>
      </p:sp>
      <p:sp>
        <p:nvSpPr>
          <p:cNvPr id="34" name="Título 2">
            <a:extLst>
              <a:ext uri="{FF2B5EF4-FFF2-40B4-BE49-F238E27FC236}">
                <a16:creationId xmlns:a16="http://schemas.microsoft.com/office/drawing/2014/main" id="{36E5B198-B55C-4BC1-80FB-7D2986E5D182}"/>
              </a:ext>
            </a:extLst>
          </p:cNvPr>
          <p:cNvSpPr>
            <a:spLocks noGrp="1"/>
          </p:cNvSpPr>
          <p:nvPr>
            <p:ph type="title"/>
          </p:nvPr>
        </p:nvSpPr>
        <p:spPr>
          <a:xfrm>
            <a:off x="277565" y="29061"/>
            <a:ext cx="8345488" cy="731837"/>
          </a:xfrm>
        </p:spPr>
        <p:txBody>
          <a:bodyPr/>
          <a:lstStyle/>
          <a:p>
            <a:r>
              <a:rPr lang="es-MX" altLang="es-ES" sz="2800" dirty="0"/>
              <a:t>Curva característica I-V del diodo</a:t>
            </a:r>
            <a:endParaRPr lang="es-ES" sz="2800" dirty="0"/>
          </a:p>
        </p:txBody>
      </p:sp>
      <p:pic>
        <p:nvPicPr>
          <p:cNvPr id="36" name="Imagen 35">
            <a:extLst>
              <a:ext uri="{FF2B5EF4-FFF2-40B4-BE49-F238E27FC236}">
                <a16:creationId xmlns:a16="http://schemas.microsoft.com/office/drawing/2014/main" id="{71707FB0-DDB5-4434-83D3-348AEB7F6762}"/>
              </a:ext>
            </a:extLst>
          </p:cNvPr>
          <p:cNvPicPr>
            <a:picLocks noChangeAspect="1"/>
          </p:cNvPicPr>
          <p:nvPr/>
        </p:nvPicPr>
        <p:blipFill>
          <a:blip r:embed="rId17"/>
          <a:stretch>
            <a:fillRect/>
          </a:stretch>
        </p:blipFill>
        <p:spPr>
          <a:xfrm>
            <a:off x="6233285" y="3106328"/>
            <a:ext cx="2734308" cy="1769258"/>
          </a:xfrm>
          <a:prstGeom prst="rect">
            <a:avLst/>
          </a:prstGeom>
        </p:spPr>
      </p:pic>
      <p:pic>
        <p:nvPicPr>
          <p:cNvPr id="3" name="Imagen 2">
            <a:extLst>
              <a:ext uri="{FF2B5EF4-FFF2-40B4-BE49-F238E27FC236}">
                <a16:creationId xmlns:a16="http://schemas.microsoft.com/office/drawing/2014/main" id="{5DD61E52-9C62-412E-8262-17EB802CD080}"/>
              </a:ext>
            </a:extLst>
          </p:cNvPr>
          <p:cNvPicPr>
            <a:picLocks noChangeAspect="1"/>
          </p:cNvPicPr>
          <p:nvPr/>
        </p:nvPicPr>
        <p:blipFill>
          <a:blip r:embed="rId18"/>
          <a:stretch>
            <a:fillRect/>
          </a:stretch>
        </p:blipFill>
        <p:spPr>
          <a:xfrm>
            <a:off x="7174487" y="760898"/>
            <a:ext cx="1276350" cy="1581150"/>
          </a:xfrm>
          <a:prstGeom prst="rect">
            <a:avLst/>
          </a:prstGeom>
        </p:spPr>
      </p:pic>
    </p:spTree>
    <p:extLst>
      <p:ext uri="{BB962C8B-B14F-4D97-AF65-F5344CB8AC3E}">
        <p14:creationId xmlns:p14="http://schemas.microsoft.com/office/powerpoint/2010/main" val="181218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510C94-4442-4AB5-A836-89ACCD912C12}"/>
              </a:ext>
            </a:extLst>
          </p:cNvPr>
          <p:cNvSpPr>
            <a:spLocks noGrp="1"/>
          </p:cNvSpPr>
          <p:nvPr>
            <p:ph type="title"/>
          </p:nvPr>
        </p:nvSpPr>
        <p:spPr/>
        <p:txBody>
          <a:bodyPr/>
          <a:lstStyle/>
          <a:p>
            <a:r>
              <a:rPr lang="es-ES" dirty="0"/>
              <a:t>Curva diodo Silicio</a:t>
            </a:r>
          </a:p>
        </p:txBody>
      </p:sp>
      <p:pic>
        <p:nvPicPr>
          <p:cNvPr id="8" name="Imagen 7">
            <a:extLst>
              <a:ext uri="{FF2B5EF4-FFF2-40B4-BE49-F238E27FC236}">
                <a16:creationId xmlns:a16="http://schemas.microsoft.com/office/drawing/2014/main" id="{AF30F1CF-23AE-4E05-A861-8241FC0CEE28}"/>
              </a:ext>
            </a:extLst>
          </p:cNvPr>
          <p:cNvPicPr>
            <a:picLocks noChangeAspect="1"/>
          </p:cNvPicPr>
          <p:nvPr/>
        </p:nvPicPr>
        <p:blipFill>
          <a:blip r:embed="rId2"/>
          <a:stretch>
            <a:fillRect/>
          </a:stretch>
        </p:blipFill>
        <p:spPr>
          <a:xfrm>
            <a:off x="1685395" y="1613958"/>
            <a:ext cx="5400675" cy="2609850"/>
          </a:xfrm>
          <a:prstGeom prst="rect">
            <a:avLst/>
          </a:prstGeom>
        </p:spPr>
      </p:pic>
    </p:spTree>
    <p:extLst>
      <p:ext uri="{BB962C8B-B14F-4D97-AF65-F5344CB8AC3E}">
        <p14:creationId xmlns:p14="http://schemas.microsoft.com/office/powerpoint/2010/main" val="125777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0">
            <a:extLst>
              <a:ext uri="{FF2B5EF4-FFF2-40B4-BE49-F238E27FC236}">
                <a16:creationId xmlns:a16="http://schemas.microsoft.com/office/drawing/2014/main" id="{46E5B75A-04EE-4DD1-94E0-35E878607CBB}"/>
              </a:ext>
            </a:extLst>
          </p:cNvPr>
          <p:cNvGraphicFramePr>
            <a:graphicFrameLocks noChangeAspect="1"/>
          </p:cNvGraphicFramePr>
          <p:nvPr>
            <p:extLst>
              <p:ext uri="{D42A27DB-BD31-4B8C-83A1-F6EECF244321}">
                <p14:modId xmlns:p14="http://schemas.microsoft.com/office/powerpoint/2010/main" val="4065257218"/>
              </p:ext>
            </p:extLst>
          </p:nvPr>
        </p:nvGraphicFramePr>
        <p:xfrm>
          <a:off x="556753" y="330886"/>
          <a:ext cx="3719513" cy="4160838"/>
        </p:xfrm>
        <a:graphic>
          <a:graphicData uri="http://schemas.openxmlformats.org/presentationml/2006/ole">
            <mc:AlternateContent xmlns:mc="http://schemas.openxmlformats.org/markup-compatibility/2006">
              <mc:Choice xmlns:v="urn:schemas-microsoft-com:vml" Requires="v">
                <p:oleObj name="Imagen de mapa de bits" r:id="rId2" imgW="4019400" imgH="4495680" progId="Paint.Picture">
                  <p:embed/>
                </p:oleObj>
              </mc:Choice>
              <mc:Fallback>
                <p:oleObj name="Imagen de mapa de bits" r:id="rId2" imgW="4019400" imgH="4495680" progId="Paint.Picture">
                  <p:embed/>
                  <p:pic>
                    <p:nvPicPr>
                      <p:cNvPr id="13" name="Object 10">
                        <a:extLst>
                          <a:ext uri="{FF2B5EF4-FFF2-40B4-BE49-F238E27FC236}">
                            <a16:creationId xmlns:a16="http://schemas.microsoft.com/office/drawing/2014/main" id="{46E5B75A-04EE-4DD1-94E0-35E878607CBB}"/>
                          </a:ext>
                        </a:extLst>
                      </p:cNvPr>
                      <p:cNvPicPr>
                        <a:picLocks noChangeAspect="1" noChangeArrowheads="1"/>
                      </p:cNvPicPr>
                      <p:nvPr/>
                    </p:nvPicPr>
                    <p:blipFill>
                      <a:blip r:embed="rId3"/>
                      <a:srcRect/>
                      <a:stretch>
                        <a:fillRect/>
                      </a:stretch>
                    </p:blipFill>
                    <p:spPr bwMode="auto">
                      <a:xfrm>
                        <a:off x="556753" y="330886"/>
                        <a:ext cx="3719513" cy="4160838"/>
                      </a:xfrm>
                      <a:prstGeom prst="rect">
                        <a:avLst/>
                      </a:prstGeom>
                      <a:noFill/>
                      <a:ln>
                        <a:noFill/>
                      </a:ln>
                      <a:effectLst/>
                    </p:spPr>
                  </p:pic>
                </p:oleObj>
              </mc:Fallback>
            </mc:AlternateContent>
          </a:graphicData>
        </a:graphic>
      </p:graphicFrame>
      <p:pic>
        <p:nvPicPr>
          <p:cNvPr id="4" name="Imagen 3">
            <a:extLst>
              <a:ext uri="{FF2B5EF4-FFF2-40B4-BE49-F238E27FC236}">
                <a16:creationId xmlns:a16="http://schemas.microsoft.com/office/drawing/2014/main" id="{DC1E7637-303E-4491-B358-E25DA6360152}"/>
              </a:ext>
            </a:extLst>
          </p:cNvPr>
          <p:cNvPicPr>
            <a:picLocks noChangeAspect="1"/>
          </p:cNvPicPr>
          <p:nvPr/>
        </p:nvPicPr>
        <p:blipFill>
          <a:blip r:embed="rId4"/>
          <a:stretch>
            <a:fillRect/>
          </a:stretch>
        </p:blipFill>
        <p:spPr>
          <a:xfrm>
            <a:off x="4333988" y="915941"/>
            <a:ext cx="4459685" cy="3575783"/>
          </a:xfrm>
          <a:prstGeom prst="rect">
            <a:avLst/>
          </a:prstGeom>
        </p:spPr>
      </p:pic>
    </p:spTree>
    <p:extLst>
      <p:ext uri="{BB962C8B-B14F-4D97-AF65-F5344CB8AC3E}">
        <p14:creationId xmlns:p14="http://schemas.microsoft.com/office/powerpoint/2010/main" val="163394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2">
            <a:extLst>
              <a:ext uri="{FF2B5EF4-FFF2-40B4-BE49-F238E27FC236}">
                <a16:creationId xmlns:a16="http://schemas.microsoft.com/office/drawing/2014/main" id="{C3758145-B7B5-4C49-B98F-D9E88BDE9D8B}"/>
              </a:ext>
            </a:extLst>
          </p:cNvPr>
          <p:cNvSpPr>
            <a:spLocks noGrp="1"/>
          </p:cNvSpPr>
          <p:nvPr>
            <p:ph type="title"/>
          </p:nvPr>
        </p:nvSpPr>
        <p:spPr>
          <a:xfrm>
            <a:off x="209845" y="54941"/>
            <a:ext cx="8345488" cy="731837"/>
          </a:xfrm>
        </p:spPr>
        <p:txBody>
          <a:bodyPr/>
          <a:lstStyle/>
          <a:p>
            <a:r>
              <a:rPr lang="es-MX" altLang="es-ES" sz="2800" dirty="0"/>
              <a:t>Curva característica I-V del diodo</a:t>
            </a:r>
            <a:endParaRPr lang="es-ES" sz="2800" dirty="0"/>
          </a:p>
        </p:txBody>
      </p:sp>
      <p:sp>
        <p:nvSpPr>
          <p:cNvPr id="7" name="Rectangle 3">
            <a:extLst>
              <a:ext uri="{FF2B5EF4-FFF2-40B4-BE49-F238E27FC236}">
                <a16:creationId xmlns:a16="http://schemas.microsoft.com/office/drawing/2014/main" id="{A829864D-0BC4-449D-91CB-7477CB720002}"/>
              </a:ext>
            </a:extLst>
          </p:cNvPr>
          <p:cNvSpPr>
            <a:spLocks noChangeArrowheads="1"/>
          </p:cNvSpPr>
          <p:nvPr/>
        </p:nvSpPr>
        <p:spPr bwMode="auto">
          <a:xfrm>
            <a:off x="236731" y="4093724"/>
            <a:ext cx="54895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graphicFrame>
        <p:nvGraphicFramePr>
          <p:cNvPr id="8" name="Object 9">
            <a:extLst>
              <a:ext uri="{FF2B5EF4-FFF2-40B4-BE49-F238E27FC236}">
                <a16:creationId xmlns:a16="http://schemas.microsoft.com/office/drawing/2014/main" id="{0F2F09A8-AA6A-461B-8DDA-A6299BD0777B}"/>
              </a:ext>
            </a:extLst>
          </p:cNvPr>
          <p:cNvGraphicFramePr>
            <a:graphicFrameLocks noChangeAspect="1"/>
          </p:cNvGraphicFramePr>
          <p:nvPr>
            <p:extLst>
              <p:ext uri="{D42A27DB-BD31-4B8C-83A1-F6EECF244321}">
                <p14:modId xmlns:p14="http://schemas.microsoft.com/office/powerpoint/2010/main" val="2664046527"/>
              </p:ext>
            </p:extLst>
          </p:nvPr>
        </p:nvGraphicFramePr>
        <p:xfrm>
          <a:off x="424680" y="1462948"/>
          <a:ext cx="5262729" cy="1382299"/>
        </p:xfrm>
        <a:graphic>
          <a:graphicData uri="http://schemas.openxmlformats.org/presentationml/2006/ole">
            <mc:AlternateContent xmlns:mc="http://schemas.openxmlformats.org/markup-compatibility/2006">
              <mc:Choice xmlns:v="urn:schemas-microsoft-com:vml" Requires="v">
                <p:oleObj name="Imagen de mapa de bits" r:id="rId2" imgW="5838095" imgH="1580952" progId="Paint.Picture">
                  <p:embed/>
                </p:oleObj>
              </mc:Choice>
              <mc:Fallback>
                <p:oleObj name="Imagen de mapa de bits" r:id="rId2" imgW="5838095" imgH="1580952" progId="Paint.Picture">
                  <p:embed/>
                  <p:pic>
                    <p:nvPicPr>
                      <p:cNvPr id="8" name="Object 9">
                        <a:extLst>
                          <a:ext uri="{FF2B5EF4-FFF2-40B4-BE49-F238E27FC236}">
                            <a16:creationId xmlns:a16="http://schemas.microsoft.com/office/drawing/2014/main" id="{0F2F09A8-AA6A-461B-8DDA-A6299BD07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0" y="1462948"/>
                        <a:ext cx="5262729" cy="1382299"/>
                      </a:xfrm>
                      <a:prstGeom prst="rect">
                        <a:avLst/>
                      </a:prstGeom>
                      <a:noFill/>
                      <a:ln>
                        <a:noFill/>
                      </a:ln>
                      <a:effectLst/>
                    </p:spPr>
                  </p:pic>
                </p:oleObj>
              </mc:Fallback>
            </mc:AlternateContent>
          </a:graphicData>
        </a:graphic>
      </p:graphicFrame>
      <p:sp>
        <p:nvSpPr>
          <p:cNvPr id="9" name="Text Box 4">
            <a:extLst>
              <a:ext uri="{FF2B5EF4-FFF2-40B4-BE49-F238E27FC236}">
                <a16:creationId xmlns:a16="http://schemas.microsoft.com/office/drawing/2014/main" id="{87052B69-F7E2-4130-9203-FFED60D4AB4C}"/>
              </a:ext>
            </a:extLst>
          </p:cNvPr>
          <p:cNvSpPr txBox="1">
            <a:spLocks noChangeArrowheads="1"/>
          </p:cNvSpPr>
          <p:nvPr/>
        </p:nvSpPr>
        <p:spPr bwMode="auto">
          <a:xfrm>
            <a:off x="424681" y="731111"/>
            <a:ext cx="607514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marL="285750" indent="-285750" algn="just" eaLnBrk="1" hangingPunct="1">
              <a:buFont typeface="Wingdings" panose="05000000000000000000" pitchFamily="2" charset="2"/>
              <a:buChar char="q"/>
            </a:pPr>
            <a:r>
              <a:rPr lang="es-ES" altLang="es-ES" sz="1400" b="0" dirty="0"/>
              <a:t>Influencia de la </a:t>
            </a:r>
            <a:r>
              <a:rPr lang="es-ES" altLang="es-ES" sz="1400" dirty="0"/>
              <a:t>temperatura- </a:t>
            </a:r>
            <a:r>
              <a:rPr lang="es-ES" altLang="es-ES" sz="1400" b="0" dirty="0"/>
              <a:t>Coeficiente de temperatura (TC):</a:t>
            </a:r>
          </a:p>
          <a:p>
            <a:pPr marL="285750" indent="-285750" algn="just" eaLnBrk="1" hangingPunct="1">
              <a:buFont typeface="Wingdings" panose="05000000000000000000" pitchFamily="2" charset="2"/>
              <a:buChar char="q"/>
            </a:pPr>
            <a:r>
              <a:rPr lang="es-ES" altLang="es-ES" sz="1400" dirty="0"/>
              <a:t>Un aumento de la </a:t>
            </a:r>
            <a:r>
              <a:rPr lang="es-ES" altLang="es-ES" sz="1400" dirty="0" err="1"/>
              <a:t>Tª</a:t>
            </a:r>
            <a:r>
              <a:rPr lang="es-ES" altLang="es-ES" sz="1400" dirty="0"/>
              <a:t> de la unión </a:t>
            </a:r>
            <a:r>
              <a:rPr lang="es-ES" altLang="es-ES" sz="1400" dirty="0" err="1"/>
              <a:t>pn</a:t>
            </a:r>
            <a:r>
              <a:rPr lang="es-ES" altLang="es-ES" sz="1400" dirty="0"/>
              <a:t>, creará un mayor número de pares e</a:t>
            </a:r>
            <a:r>
              <a:rPr lang="es-ES" altLang="es-ES" sz="1400" baseline="30000" dirty="0"/>
              <a:t>- </a:t>
            </a:r>
            <a:r>
              <a:rPr lang="es-ES" altLang="es-ES" sz="1400" dirty="0"/>
              <a:t>h</a:t>
            </a:r>
            <a:r>
              <a:rPr lang="es-ES" altLang="es-ES" sz="1400" baseline="30000" dirty="0"/>
              <a:t>+</a:t>
            </a:r>
            <a:r>
              <a:rPr lang="es-ES" altLang="es-ES" sz="1400" dirty="0"/>
              <a:t>, estrechando la zona de transición y disminuyendo la tensión umbral ( V</a:t>
            </a:r>
            <a:r>
              <a:rPr lang="el-GR" altLang="es-ES" sz="1400" baseline="-25000" dirty="0">
                <a:latin typeface="Calibri" panose="020F0502020204030204" pitchFamily="34" charset="0"/>
                <a:cs typeface="Calibri" panose="020F0502020204030204" pitchFamily="34" charset="0"/>
              </a:rPr>
              <a:t>ϒ</a:t>
            </a:r>
            <a:r>
              <a:rPr lang="es-ES" altLang="es-ES" sz="1400" baseline="-25000" dirty="0">
                <a:latin typeface="Calibri" panose="020F0502020204030204" pitchFamily="34" charset="0"/>
                <a:cs typeface="Calibri" panose="020F0502020204030204" pitchFamily="34" charset="0"/>
              </a:rPr>
              <a:t> </a:t>
            </a:r>
            <a:r>
              <a:rPr lang="es-ES" altLang="es-ES" sz="1400" dirty="0"/>
              <a:t>).</a:t>
            </a:r>
            <a:endParaRPr lang="es-ES" altLang="es-ES" sz="1400" baseline="-25000" dirty="0"/>
          </a:p>
        </p:txBody>
      </p:sp>
      <p:graphicFrame>
        <p:nvGraphicFramePr>
          <p:cNvPr id="11" name="Object 10">
            <a:extLst>
              <a:ext uri="{FF2B5EF4-FFF2-40B4-BE49-F238E27FC236}">
                <a16:creationId xmlns:a16="http://schemas.microsoft.com/office/drawing/2014/main" id="{C8F98471-D678-43B2-A713-F7372E76D24A}"/>
              </a:ext>
            </a:extLst>
          </p:cNvPr>
          <p:cNvGraphicFramePr>
            <a:graphicFrameLocks noChangeAspect="1"/>
          </p:cNvGraphicFramePr>
          <p:nvPr>
            <p:extLst>
              <p:ext uri="{D42A27DB-BD31-4B8C-83A1-F6EECF244321}">
                <p14:modId xmlns:p14="http://schemas.microsoft.com/office/powerpoint/2010/main" val="4010470359"/>
              </p:ext>
            </p:extLst>
          </p:nvPr>
        </p:nvGraphicFramePr>
        <p:xfrm>
          <a:off x="6566105" y="335660"/>
          <a:ext cx="2395435" cy="2693245"/>
        </p:xfrm>
        <a:graphic>
          <a:graphicData uri="http://schemas.openxmlformats.org/presentationml/2006/ole">
            <mc:AlternateContent xmlns:mc="http://schemas.openxmlformats.org/markup-compatibility/2006">
              <mc:Choice xmlns:v="urn:schemas-microsoft-com:vml" Requires="v">
                <p:oleObj name="Imagen de mapa de bits" r:id="rId4" imgW="3438095" imgH="3866667" progId="Paint.Picture">
                  <p:embed/>
                </p:oleObj>
              </mc:Choice>
              <mc:Fallback>
                <p:oleObj name="Imagen de mapa de bits" r:id="rId4" imgW="3438095" imgH="3866667" progId="Paint.Picture">
                  <p:embed/>
                  <p:pic>
                    <p:nvPicPr>
                      <p:cNvPr id="11" name="Object 10">
                        <a:extLst>
                          <a:ext uri="{FF2B5EF4-FFF2-40B4-BE49-F238E27FC236}">
                            <a16:creationId xmlns:a16="http://schemas.microsoft.com/office/drawing/2014/main" id="{C8F98471-D678-43B2-A713-F7372E76D2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105" y="335660"/>
                        <a:ext cx="2395435" cy="2693245"/>
                      </a:xfrm>
                      <a:prstGeom prst="rect">
                        <a:avLst/>
                      </a:prstGeom>
                      <a:noFill/>
                      <a:ln>
                        <a:noFill/>
                      </a:ln>
                      <a:effectLst/>
                    </p:spPr>
                  </p:pic>
                </p:oleObj>
              </mc:Fallback>
            </mc:AlternateContent>
          </a:graphicData>
        </a:graphic>
      </p:graphicFrame>
      <p:pic>
        <p:nvPicPr>
          <p:cNvPr id="3" name="Imagen 2">
            <a:extLst>
              <a:ext uri="{FF2B5EF4-FFF2-40B4-BE49-F238E27FC236}">
                <a16:creationId xmlns:a16="http://schemas.microsoft.com/office/drawing/2014/main" id="{4CFFA32D-81B2-4569-8484-4A9CF53BC515}"/>
              </a:ext>
            </a:extLst>
          </p:cNvPr>
          <p:cNvPicPr>
            <a:picLocks noChangeAspect="1"/>
          </p:cNvPicPr>
          <p:nvPr/>
        </p:nvPicPr>
        <p:blipFill>
          <a:blip r:embed="rId6"/>
          <a:stretch>
            <a:fillRect/>
          </a:stretch>
        </p:blipFill>
        <p:spPr>
          <a:xfrm>
            <a:off x="3755777" y="2662622"/>
            <a:ext cx="2744046" cy="2333972"/>
          </a:xfrm>
          <a:prstGeom prst="rect">
            <a:avLst/>
          </a:prstGeom>
        </p:spPr>
      </p:pic>
    </p:spTree>
    <p:extLst>
      <p:ext uri="{BB962C8B-B14F-4D97-AF65-F5344CB8AC3E}">
        <p14:creationId xmlns:p14="http://schemas.microsoft.com/office/powerpoint/2010/main" val="7039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2">
            <a:extLst>
              <a:ext uri="{FF2B5EF4-FFF2-40B4-BE49-F238E27FC236}">
                <a16:creationId xmlns:a16="http://schemas.microsoft.com/office/drawing/2014/main" id="{C3758145-B7B5-4C49-B98F-D9E88BDE9D8B}"/>
              </a:ext>
            </a:extLst>
          </p:cNvPr>
          <p:cNvSpPr>
            <a:spLocks noGrp="1"/>
          </p:cNvSpPr>
          <p:nvPr>
            <p:ph type="title"/>
          </p:nvPr>
        </p:nvSpPr>
        <p:spPr>
          <a:xfrm>
            <a:off x="209845" y="54941"/>
            <a:ext cx="8345488" cy="731837"/>
          </a:xfrm>
        </p:spPr>
        <p:txBody>
          <a:bodyPr/>
          <a:lstStyle/>
          <a:p>
            <a:r>
              <a:rPr lang="es-MX" altLang="es-ES" sz="2800" dirty="0"/>
              <a:t>Curva característica I-V del diodo</a:t>
            </a:r>
            <a:endParaRPr lang="es-ES" sz="2800" dirty="0"/>
          </a:p>
        </p:txBody>
      </p:sp>
      <p:sp>
        <p:nvSpPr>
          <p:cNvPr id="7" name="Rectangle 3">
            <a:extLst>
              <a:ext uri="{FF2B5EF4-FFF2-40B4-BE49-F238E27FC236}">
                <a16:creationId xmlns:a16="http://schemas.microsoft.com/office/drawing/2014/main" id="{A829864D-0BC4-449D-91CB-7477CB720002}"/>
              </a:ext>
            </a:extLst>
          </p:cNvPr>
          <p:cNvSpPr>
            <a:spLocks noChangeArrowheads="1"/>
          </p:cNvSpPr>
          <p:nvPr/>
        </p:nvSpPr>
        <p:spPr bwMode="auto">
          <a:xfrm>
            <a:off x="236731" y="4093724"/>
            <a:ext cx="54895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9" name="Text Box 4">
            <a:extLst>
              <a:ext uri="{FF2B5EF4-FFF2-40B4-BE49-F238E27FC236}">
                <a16:creationId xmlns:a16="http://schemas.microsoft.com/office/drawing/2014/main" id="{87052B69-F7E2-4130-9203-FFED60D4AB4C}"/>
              </a:ext>
            </a:extLst>
          </p:cNvPr>
          <p:cNvSpPr txBox="1">
            <a:spLocks noChangeArrowheads="1"/>
          </p:cNvSpPr>
          <p:nvPr/>
        </p:nvSpPr>
        <p:spPr bwMode="auto">
          <a:xfrm>
            <a:off x="545077" y="737403"/>
            <a:ext cx="7058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a:buFont typeface="Wingdings" panose="05000000000000000000" pitchFamily="2" charset="2"/>
              <a:buChar char="q"/>
            </a:pPr>
            <a:r>
              <a:rPr lang="es-ES" altLang="es-ES" sz="1400" b="0" dirty="0"/>
              <a:t>  </a:t>
            </a:r>
            <a:r>
              <a:rPr lang="es-MX" altLang="es-ES" sz="1400" b="0" dirty="0"/>
              <a:t>Comparativa de curvas I-V de diodos reales</a:t>
            </a:r>
            <a:endParaRPr lang="es-ES" altLang="es-ES" sz="1400" b="0" dirty="0"/>
          </a:p>
          <a:p>
            <a:pPr algn="just" eaLnBrk="1" hangingPunct="1">
              <a:buFont typeface="Wingdings" panose="05000000000000000000" pitchFamily="2" charset="2"/>
              <a:buChar char="q"/>
            </a:pPr>
            <a:endParaRPr lang="es-ES" altLang="es-ES" sz="1400" dirty="0"/>
          </a:p>
        </p:txBody>
      </p:sp>
      <p:graphicFrame>
        <p:nvGraphicFramePr>
          <p:cNvPr id="10" name="Object 10">
            <a:extLst>
              <a:ext uri="{FF2B5EF4-FFF2-40B4-BE49-F238E27FC236}">
                <a16:creationId xmlns:a16="http://schemas.microsoft.com/office/drawing/2014/main" id="{B8A821B9-2EA8-4FA1-A112-0A61363B6C98}"/>
              </a:ext>
            </a:extLst>
          </p:cNvPr>
          <p:cNvGraphicFramePr>
            <a:graphicFrameLocks noChangeAspect="1"/>
          </p:cNvGraphicFramePr>
          <p:nvPr>
            <p:extLst>
              <p:ext uri="{D42A27DB-BD31-4B8C-83A1-F6EECF244321}">
                <p14:modId xmlns:p14="http://schemas.microsoft.com/office/powerpoint/2010/main" val="1872599901"/>
              </p:ext>
            </p:extLst>
          </p:nvPr>
        </p:nvGraphicFramePr>
        <p:xfrm>
          <a:off x="1827212" y="1191138"/>
          <a:ext cx="5489575" cy="3214959"/>
        </p:xfrm>
        <a:graphic>
          <a:graphicData uri="http://schemas.openxmlformats.org/presentationml/2006/ole">
            <mc:AlternateContent xmlns:mc="http://schemas.openxmlformats.org/markup-compatibility/2006">
              <mc:Choice xmlns:v="urn:schemas-microsoft-com:vml" Requires="v">
                <p:oleObj name="Imagen de mapa de bits" r:id="rId2" imgW="6571429" imgH="3847619" progId="Paint.Picture">
                  <p:embed/>
                </p:oleObj>
              </mc:Choice>
              <mc:Fallback>
                <p:oleObj name="Imagen de mapa de bits" r:id="rId2" imgW="6571429" imgH="3847619" progId="Paint.Picture">
                  <p:embed/>
                  <p:pic>
                    <p:nvPicPr>
                      <p:cNvPr id="10" name="Object 10">
                        <a:extLst>
                          <a:ext uri="{FF2B5EF4-FFF2-40B4-BE49-F238E27FC236}">
                            <a16:creationId xmlns:a16="http://schemas.microsoft.com/office/drawing/2014/main" id="{B8A821B9-2EA8-4FA1-A112-0A61363B6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2" y="1191138"/>
                        <a:ext cx="5489575" cy="321495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8396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2">
            <a:extLst>
              <a:ext uri="{FF2B5EF4-FFF2-40B4-BE49-F238E27FC236}">
                <a16:creationId xmlns:a16="http://schemas.microsoft.com/office/drawing/2014/main" id="{4298CE6E-FDC1-4FD2-8610-3130AFD9BD56}"/>
              </a:ext>
            </a:extLst>
          </p:cNvPr>
          <p:cNvSpPr>
            <a:spLocks noGrp="1"/>
          </p:cNvSpPr>
          <p:nvPr>
            <p:ph type="title"/>
          </p:nvPr>
        </p:nvSpPr>
        <p:spPr>
          <a:xfrm>
            <a:off x="209845" y="212823"/>
            <a:ext cx="8345488" cy="731837"/>
          </a:xfrm>
        </p:spPr>
        <p:txBody>
          <a:bodyPr/>
          <a:lstStyle/>
          <a:p>
            <a:r>
              <a:rPr lang="es-MX" sz="2800" dirty="0"/>
              <a:t>Modelado del diodo</a:t>
            </a:r>
            <a:endParaRPr lang="es-ES" sz="2800" dirty="0"/>
          </a:p>
        </p:txBody>
      </p:sp>
      <p:graphicFrame>
        <p:nvGraphicFramePr>
          <p:cNvPr id="4" name="Object 8">
            <a:extLst>
              <a:ext uri="{FF2B5EF4-FFF2-40B4-BE49-F238E27FC236}">
                <a16:creationId xmlns:a16="http://schemas.microsoft.com/office/drawing/2014/main" id="{14F58ABF-2F25-48CC-8D87-DF3F740F8D81}"/>
              </a:ext>
            </a:extLst>
          </p:cNvPr>
          <p:cNvGraphicFramePr>
            <a:graphicFrameLocks noChangeAspect="1"/>
          </p:cNvGraphicFramePr>
          <p:nvPr/>
        </p:nvGraphicFramePr>
        <p:xfrm>
          <a:off x="1104106" y="944660"/>
          <a:ext cx="6829465" cy="3967311"/>
        </p:xfrm>
        <a:graphic>
          <a:graphicData uri="http://schemas.openxmlformats.org/presentationml/2006/ole">
            <mc:AlternateContent xmlns:mc="http://schemas.openxmlformats.org/markup-compatibility/2006">
              <mc:Choice xmlns:v="urn:schemas-microsoft-com:vml" Requires="v">
                <p:oleObj name="Imagen de mapa de bits" r:id="rId2" imgW="6935168" imgH="4029637" progId="Paint.Picture">
                  <p:embed/>
                </p:oleObj>
              </mc:Choice>
              <mc:Fallback>
                <p:oleObj name="Imagen de mapa de bits" r:id="rId2" imgW="6935168" imgH="4029637" progId="Paint.Picture">
                  <p:embed/>
                  <p:pic>
                    <p:nvPicPr>
                      <p:cNvPr id="4" name="Object 8">
                        <a:extLst>
                          <a:ext uri="{FF2B5EF4-FFF2-40B4-BE49-F238E27FC236}">
                            <a16:creationId xmlns:a16="http://schemas.microsoft.com/office/drawing/2014/main" id="{14F58ABF-2F25-48CC-8D87-DF3F740F8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106" y="944660"/>
                        <a:ext cx="6829465" cy="39673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8690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2">
            <a:extLst>
              <a:ext uri="{FF2B5EF4-FFF2-40B4-BE49-F238E27FC236}">
                <a16:creationId xmlns:a16="http://schemas.microsoft.com/office/drawing/2014/main" id="{4298CE6E-FDC1-4FD2-8610-3130AFD9BD56}"/>
              </a:ext>
            </a:extLst>
          </p:cNvPr>
          <p:cNvSpPr>
            <a:spLocks noGrp="1"/>
          </p:cNvSpPr>
          <p:nvPr>
            <p:ph type="title"/>
          </p:nvPr>
        </p:nvSpPr>
        <p:spPr>
          <a:xfrm>
            <a:off x="209845" y="212823"/>
            <a:ext cx="8345488" cy="731837"/>
          </a:xfrm>
        </p:spPr>
        <p:txBody>
          <a:bodyPr/>
          <a:lstStyle/>
          <a:p>
            <a:r>
              <a:rPr lang="es-MX" sz="2800" dirty="0"/>
              <a:t>Modelado del diodo</a:t>
            </a:r>
            <a:endParaRPr lang="es-ES" sz="2800" dirty="0"/>
          </a:p>
        </p:txBody>
      </p:sp>
      <p:graphicFrame>
        <p:nvGraphicFramePr>
          <p:cNvPr id="5" name="Object 8">
            <a:extLst>
              <a:ext uri="{FF2B5EF4-FFF2-40B4-BE49-F238E27FC236}">
                <a16:creationId xmlns:a16="http://schemas.microsoft.com/office/drawing/2014/main" id="{1E3AA847-9DBA-42D0-8AB7-88D3BB151FE1}"/>
              </a:ext>
            </a:extLst>
          </p:cNvPr>
          <p:cNvGraphicFramePr>
            <a:graphicFrameLocks noChangeAspect="1"/>
          </p:cNvGraphicFramePr>
          <p:nvPr/>
        </p:nvGraphicFramePr>
        <p:xfrm>
          <a:off x="996950" y="944563"/>
          <a:ext cx="7151688" cy="4019550"/>
        </p:xfrm>
        <a:graphic>
          <a:graphicData uri="http://schemas.openxmlformats.org/presentationml/2006/ole">
            <mc:AlternateContent xmlns:mc="http://schemas.openxmlformats.org/markup-compatibility/2006">
              <mc:Choice xmlns:v="urn:schemas-microsoft-com:vml" Requires="v">
                <p:oleObj name="Imagen de mapa de bits" r:id="rId2" imgW="7372440" imgH="4143240" progId="Paint.Picture">
                  <p:embed/>
                </p:oleObj>
              </mc:Choice>
              <mc:Fallback>
                <p:oleObj name="Imagen de mapa de bits" r:id="rId2" imgW="7372440" imgH="4143240" progId="Paint.Picture">
                  <p:embed/>
                  <p:pic>
                    <p:nvPicPr>
                      <p:cNvPr id="5" name="Object 8">
                        <a:extLst>
                          <a:ext uri="{FF2B5EF4-FFF2-40B4-BE49-F238E27FC236}">
                            <a16:creationId xmlns:a16="http://schemas.microsoft.com/office/drawing/2014/main" id="{1E3AA847-9DBA-42D0-8AB7-88D3BB151FE1}"/>
                          </a:ext>
                        </a:extLst>
                      </p:cNvPr>
                      <p:cNvPicPr>
                        <a:picLocks noChangeAspect="1" noChangeArrowheads="1"/>
                      </p:cNvPicPr>
                      <p:nvPr/>
                    </p:nvPicPr>
                    <p:blipFill>
                      <a:blip r:embed="rId3"/>
                      <a:srcRect/>
                      <a:stretch>
                        <a:fillRect/>
                      </a:stretch>
                    </p:blipFill>
                    <p:spPr bwMode="auto">
                      <a:xfrm>
                        <a:off x="996950" y="944563"/>
                        <a:ext cx="7151688" cy="40195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047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22">
            <a:extLst>
              <a:ext uri="{FF2B5EF4-FFF2-40B4-BE49-F238E27FC236}">
                <a16:creationId xmlns:a16="http://schemas.microsoft.com/office/drawing/2014/main" id="{E989D04D-88AD-454C-8AFB-24099D761480}"/>
              </a:ext>
            </a:extLst>
          </p:cNvPr>
          <p:cNvSpPr>
            <a:spLocks noGrp="1"/>
          </p:cNvSpPr>
          <p:nvPr>
            <p:ph type="title"/>
          </p:nvPr>
        </p:nvSpPr>
        <p:spPr/>
        <p:txBody>
          <a:bodyPr/>
          <a:lstStyle/>
          <a:p>
            <a:r>
              <a:rPr lang="es-ES" dirty="0"/>
              <a:t>Índice</a:t>
            </a:r>
          </a:p>
        </p:txBody>
      </p:sp>
      <p:sp>
        <p:nvSpPr>
          <p:cNvPr id="24" name="Marcador de texto 23">
            <a:extLst>
              <a:ext uri="{FF2B5EF4-FFF2-40B4-BE49-F238E27FC236}">
                <a16:creationId xmlns:a16="http://schemas.microsoft.com/office/drawing/2014/main" id="{85783CBC-4830-4B32-872A-75B560551B9B}"/>
              </a:ext>
            </a:extLst>
          </p:cNvPr>
          <p:cNvSpPr>
            <a:spLocks noGrp="1"/>
          </p:cNvSpPr>
          <p:nvPr>
            <p:ph type="body" sz="quarter" idx="13"/>
          </p:nvPr>
        </p:nvSpPr>
        <p:spPr/>
        <p:txBody>
          <a:bodyPr/>
          <a:lstStyle/>
          <a:p>
            <a:r>
              <a:rPr lang="es-ES" dirty="0"/>
              <a:t>Diodo Zener</a:t>
            </a:r>
          </a:p>
        </p:txBody>
      </p:sp>
      <p:sp>
        <p:nvSpPr>
          <p:cNvPr id="25" name="Marcador de texto 24">
            <a:extLst>
              <a:ext uri="{FF2B5EF4-FFF2-40B4-BE49-F238E27FC236}">
                <a16:creationId xmlns:a16="http://schemas.microsoft.com/office/drawing/2014/main" id="{5DC1EF1A-7E6B-48C1-8065-86228D237F71}"/>
              </a:ext>
            </a:extLst>
          </p:cNvPr>
          <p:cNvSpPr>
            <a:spLocks noGrp="1"/>
          </p:cNvSpPr>
          <p:nvPr>
            <p:ph type="body" sz="quarter" idx="14"/>
          </p:nvPr>
        </p:nvSpPr>
        <p:spPr>
          <a:xfrm>
            <a:off x="1172385" y="1984561"/>
            <a:ext cx="6030982" cy="461327"/>
          </a:xfrm>
        </p:spPr>
        <p:txBody>
          <a:bodyPr/>
          <a:lstStyle/>
          <a:p>
            <a:r>
              <a:rPr lang="es-ES" altLang="es-ES" dirty="0"/>
              <a:t>Modelos</a:t>
            </a:r>
          </a:p>
        </p:txBody>
      </p:sp>
      <p:sp>
        <p:nvSpPr>
          <p:cNvPr id="26" name="Marcador de texto 25">
            <a:extLst>
              <a:ext uri="{FF2B5EF4-FFF2-40B4-BE49-F238E27FC236}">
                <a16:creationId xmlns:a16="http://schemas.microsoft.com/office/drawing/2014/main" id="{7789F8FC-A8A0-45E5-ACDF-B2FE0F6BD3B5}"/>
              </a:ext>
            </a:extLst>
          </p:cNvPr>
          <p:cNvSpPr>
            <a:spLocks noGrp="1"/>
          </p:cNvSpPr>
          <p:nvPr>
            <p:ph type="body" sz="quarter" idx="15"/>
          </p:nvPr>
        </p:nvSpPr>
        <p:spPr>
          <a:xfrm>
            <a:off x="1172384" y="2636923"/>
            <a:ext cx="7761642" cy="461327"/>
          </a:xfrm>
        </p:spPr>
        <p:txBody>
          <a:bodyPr/>
          <a:lstStyle/>
          <a:p>
            <a:r>
              <a:rPr lang="es-ES" dirty="0"/>
              <a:t>Resolución gráfica de ejercicios con diodos.</a:t>
            </a:r>
          </a:p>
        </p:txBody>
      </p:sp>
      <p:sp>
        <p:nvSpPr>
          <p:cNvPr id="27" name="Marcador de texto 26">
            <a:extLst>
              <a:ext uri="{FF2B5EF4-FFF2-40B4-BE49-F238E27FC236}">
                <a16:creationId xmlns:a16="http://schemas.microsoft.com/office/drawing/2014/main" id="{713A215D-8876-4AAC-A5B0-1E8ABE7DFCF3}"/>
              </a:ext>
            </a:extLst>
          </p:cNvPr>
          <p:cNvSpPr>
            <a:spLocks noGrp="1"/>
          </p:cNvSpPr>
          <p:nvPr>
            <p:ph type="body" sz="quarter" idx="16"/>
          </p:nvPr>
        </p:nvSpPr>
        <p:spPr/>
        <p:txBody>
          <a:bodyPr/>
          <a:lstStyle/>
          <a:p>
            <a:r>
              <a:rPr lang="es-ES" dirty="0"/>
              <a:t>6</a:t>
            </a:r>
          </a:p>
        </p:txBody>
      </p:sp>
      <p:sp>
        <p:nvSpPr>
          <p:cNvPr id="28" name="Marcador de texto 27">
            <a:extLst>
              <a:ext uri="{FF2B5EF4-FFF2-40B4-BE49-F238E27FC236}">
                <a16:creationId xmlns:a16="http://schemas.microsoft.com/office/drawing/2014/main" id="{1E19DA84-9DCE-4FAE-9D9B-325906534D2E}"/>
              </a:ext>
            </a:extLst>
          </p:cNvPr>
          <p:cNvSpPr>
            <a:spLocks noGrp="1"/>
          </p:cNvSpPr>
          <p:nvPr>
            <p:ph type="body" sz="quarter" idx="17"/>
          </p:nvPr>
        </p:nvSpPr>
        <p:spPr/>
        <p:txBody>
          <a:bodyPr/>
          <a:lstStyle/>
          <a:p>
            <a:r>
              <a:rPr lang="es-ES" dirty="0"/>
              <a:t>7</a:t>
            </a:r>
          </a:p>
        </p:txBody>
      </p:sp>
      <p:sp>
        <p:nvSpPr>
          <p:cNvPr id="29" name="Marcador de texto 28">
            <a:extLst>
              <a:ext uri="{FF2B5EF4-FFF2-40B4-BE49-F238E27FC236}">
                <a16:creationId xmlns:a16="http://schemas.microsoft.com/office/drawing/2014/main" id="{F123CDA8-C665-467A-8854-1DED84017A8B}"/>
              </a:ext>
            </a:extLst>
          </p:cNvPr>
          <p:cNvSpPr>
            <a:spLocks noGrp="1"/>
          </p:cNvSpPr>
          <p:nvPr>
            <p:ph type="body" sz="quarter" idx="18"/>
          </p:nvPr>
        </p:nvSpPr>
        <p:spPr/>
        <p:txBody>
          <a:bodyPr/>
          <a:lstStyle/>
          <a:p>
            <a:r>
              <a:rPr lang="es-ES" dirty="0"/>
              <a:t>8</a:t>
            </a:r>
          </a:p>
        </p:txBody>
      </p:sp>
      <p:sp>
        <p:nvSpPr>
          <p:cNvPr id="30" name="Marcador de texto 29">
            <a:extLst>
              <a:ext uri="{FF2B5EF4-FFF2-40B4-BE49-F238E27FC236}">
                <a16:creationId xmlns:a16="http://schemas.microsoft.com/office/drawing/2014/main" id="{FB33103C-085A-4CBF-8C59-3DD863172AEC}"/>
              </a:ext>
            </a:extLst>
          </p:cNvPr>
          <p:cNvSpPr>
            <a:spLocks noGrp="1"/>
          </p:cNvSpPr>
          <p:nvPr>
            <p:ph type="body" sz="quarter" idx="19"/>
          </p:nvPr>
        </p:nvSpPr>
        <p:spPr/>
        <p:txBody>
          <a:bodyPr/>
          <a:lstStyle/>
          <a:p>
            <a:r>
              <a:rPr lang="es-ES" dirty="0"/>
              <a:t>Rectificación</a:t>
            </a:r>
          </a:p>
        </p:txBody>
      </p:sp>
      <p:sp>
        <p:nvSpPr>
          <p:cNvPr id="31" name="Marcador de texto 30">
            <a:extLst>
              <a:ext uri="{FF2B5EF4-FFF2-40B4-BE49-F238E27FC236}">
                <a16:creationId xmlns:a16="http://schemas.microsoft.com/office/drawing/2014/main" id="{B8F8BCB9-2283-466B-8220-4C95897D1509}"/>
              </a:ext>
            </a:extLst>
          </p:cNvPr>
          <p:cNvSpPr>
            <a:spLocks noGrp="1"/>
          </p:cNvSpPr>
          <p:nvPr>
            <p:ph type="body" sz="quarter" idx="20"/>
          </p:nvPr>
        </p:nvSpPr>
        <p:spPr/>
        <p:txBody>
          <a:bodyPr/>
          <a:lstStyle/>
          <a:p>
            <a:r>
              <a:rPr lang="es-ES" dirty="0"/>
              <a:t>9</a:t>
            </a:r>
          </a:p>
        </p:txBody>
      </p:sp>
      <p:sp>
        <p:nvSpPr>
          <p:cNvPr id="32" name="Marcador de texto 31">
            <a:extLst>
              <a:ext uri="{FF2B5EF4-FFF2-40B4-BE49-F238E27FC236}">
                <a16:creationId xmlns:a16="http://schemas.microsoft.com/office/drawing/2014/main" id="{3548AAA7-9C70-464E-9CF2-9F2DB825DF21}"/>
              </a:ext>
            </a:extLst>
          </p:cNvPr>
          <p:cNvSpPr>
            <a:spLocks noGrp="1"/>
          </p:cNvSpPr>
          <p:nvPr>
            <p:ph type="body" sz="quarter" idx="21"/>
          </p:nvPr>
        </p:nvSpPr>
        <p:spPr/>
        <p:txBody>
          <a:bodyPr/>
          <a:lstStyle/>
          <a:p>
            <a:r>
              <a:rPr lang="es-ES" dirty="0"/>
              <a:t>Estabilizador </a:t>
            </a:r>
            <a:r>
              <a:rPr lang="es-ES" dirty="0" err="1"/>
              <a:t>zener</a:t>
            </a:r>
            <a:endParaRPr lang="es-ES" dirty="0"/>
          </a:p>
        </p:txBody>
      </p:sp>
      <p:sp>
        <p:nvSpPr>
          <p:cNvPr id="33" name="Marcador de texto 32">
            <a:extLst>
              <a:ext uri="{FF2B5EF4-FFF2-40B4-BE49-F238E27FC236}">
                <a16:creationId xmlns:a16="http://schemas.microsoft.com/office/drawing/2014/main" id="{85DFE859-0B03-43B6-8B9A-6EDFE7575628}"/>
              </a:ext>
            </a:extLst>
          </p:cNvPr>
          <p:cNvSpPr>
            <a:spLocks noGrp="1"/>
          </p:cNvSpPr>
          <p:nvPr>
            <p:ph type="body" sz="quarter" idx="22"/>
          </p:nvPr>
        </p:nvSpPr>
        <p:spPr/>
        <p:txBody>
          <a:bodyPr/>
          <a:lstStyle/>
          <a:p>
            <a:r>
              <a:rPr lang="es-ES" sz="1000" dirty="0"/>
              <a:t>10</a:t>
            </a:r>
          </a:p>
        </p:txBody>
      </p:sp>
    </p:spTree>
    <p:extLst>
      <p:ext uri="{BB962C8B-B14F-4D97-AF65-F5344CB8AC3E}">
        <p14:creationId xmlns:p14="http://schemas.microsoft.com/office/powerpoint/2010/main" val="259669752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2">
            <a:extLst>
              <a:ext uri="{FF2B5EF4-FFF2-40B4-BE49-F238E27FC236}">
                <a16:creationId xmlns:a16="http://schemas.microsoft.com/office/drawing/2014/main" id="{4298CE6E-FDC1-4FD2-8610-3130AFD9BD56}"/>
              </a:ext>
            </a:extLst>
          </p:cNvPr>
          <p:cNvSpPr>
            <a:spLocks noGrp="1"/>
          </p:cNvSpPr>
          <p:nvPr>
            <p:ph type="title"/>
          </p:nvPr>
        </p:nvSpPr>
        <p:spPr>
          <a:xfrm>
            <a:off x="209845" y="212823"/>
            <a:ext cx="8345488" cy="731837"/>
          </a:xfrm>
        </p:spPr>
        <p:txBody>
          <a:bodyPr/>
          <a:lstStyle/>
          <a:p>
            <a:r>
              <a:rPr lang="es-MX" sz="2800" dirty="0"/>
              <a:t>Modelado del diodo</a:t>
            </a:r>
            <a:endParaRPr lang="es-ES" sz="2800" dirty="0"/>
          </a:p>
        </p:txBody>
      </p:sp>
      <p:pic>
        <p:nvPicPr>
          <p:cNvPr id="4" name="Picture 8">
            <a:extLst>
              <a:ext uri="{FF2B5EF4-FFF2-40B4-BE49-F238E27FC236}">
                <a16:creationId xmlns:a16="http://schemas.microsoft.com/office/drawing/2014/main" id="{BDC0197E-C13B-42F0-A446-1A797152A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18" y="944660"/>
            <a:ext cx="6944068" cy="3799751"/>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2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2">
            <a:extLst>
              <a:ext uri="{FF2B5EF4-FFF2-40B4-BE49-F238E27FC236}">
                <a16:creationId xmlns:a16="http://schemas.microsoft.com/office/drawing/2014/main" id="{4298CE6E-FDC1-4FD2-8610-3130AFD9BD56}"/>
              </a:ext>
            </a:extLst>
          </p:cNvPr>
          <p:cNvSpPr>
            <a:spLocks noGrp="1"/>
          </p:cNvSpPr>
          <p:nvPr>
            <p:ph type="title"/>
          </p:nvPr>
        </p:nvSpPr>
        <p:spPr>
          <a:xfrm>
            <a:off x="255893" y="153617"/>
            <a:ext cx="8345488" cy="731837"/>
          </a:xfrm>
        </p:spPr>
        <p:txBody>
          <a:bodyPr/>
          <a:lstStyle/>
          <a:p>
            <a:r>
              <a:rPr lang="es-MX" sz="2800" dirty="0"/>
              <a:t>Modelado del diodo</a:t>
            </a:r>
            <a:endParaRPr lang="es-ES" sz="2800" dirty="0"/>
          </a:p>
        </p:txBody>
      </p:sp>
      <p:graphicFrame>
        <p:nvGraphicFramePr>
          <p:cNvPr id="5" name="Object 9">
            <a:extLst>
              <a:ext uri="{FF2B5EF4-FFF2-40B4-BE49-F238E27FC236}">
                <a16:creationId xmlns:a16="http://schemas.microsoft.com/office/drawing/2014/main" id="{2904ED33-DF7E-4658-AA56-924E21967B28}"/>
              </a:ext>
            </a:extLst>
          </p:cNvPr>
          <p:cNvGraphicFramePr>
            <a:graphicFrameLocks noChangeAspect="1"/>
          </p:cNvGraphicFramePr>
          <p:nvPr/>
        </p:nvGraphicFramePr>
        <p:xfrm>
          <a:off x="1394623" y="1434020"/>
          <a:ext cx="5906677" cy="3272989"/>
        </p:xfrm>
        <a:graphic>
          <a:graphicData uri="http://schemas.openxmlformats.org/presentationml/2006/ole">
            <mc:AlternateContent xmlns:mc="http://schemas.openxmlformats.org/markup-compatibility/2006">
              <mc:Choice xmlns:v="urn:schemas-microsoft-com:vml" Requires="v">
                <p:oleObj name="Imagen de mapa de bits" r:id="rId2" imgW="6496957" imgH="3600000" progId="Paint.Picture">
                  <p:embed/>
                </p:oleObj>
              </mc:Choice>
              <mc:Fallback>
                <p:oleObj name="Imagen de mapa de bits" r:id="rId2" imgW="6496957" imgH="3600000" progId="Paint.Picture">
                  <p:embed/>
                  <p:pic>
                    <p:nvPicPr>
                      <p:cNvPr id="5" name="Object 9">
                        <a:extLst>
                          <a:ext uri="{FF2B5EF4-FFF2-40B4-BE49-F238E27FC236}">
                            <a16:creationId xmlns:a16="http://schemas.microsoft.com/office/drawing/2014/main" id="{2904ED33-DF7E-4658-AA56-924E21967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623" y="1434020"/>
                        <a:ext cx="5906677" cy="3272989"/>
                      </a:xfrm>
                      <a:prstGeom prst="rect">
                        <a:avLst/>
                      </a:prstGeom>
                      <a:noFill/>
                      <a:ln>
                        <a:noFill/>
                      </a:ln>
                      <a:effectLst/>
                    </p:spPr>
                  </p:pic>
                </p:oleObj>
              </mc:Fallback>
            </mc:AlternateContent>
          </a:graphicData>
        </a:graphic>
      </p:graphicFrame>
      <p:sp>
        <p:nvSpPr>
          <p:cNvPr id="6" name="Text Box 4">
            <a:extLst>
              <a:ext uri="{FF2B5EF4-FFF2-40B4-BE49-F238E27FC236}">
                <a16:creationId xmlns:a16="http://schemas.microsoft.com/office/drawing/2014/main" id="{686A455B-EE96-4697-83B4-8C10F4FF7C66}"/>
              </a:ext>
            </a:extLst>
          </p:cNvPr>
          <p:cNvSpPr txBox="1">
            <a:spLocks noChangeArrowheads="1"/>
          </p:cNvSpPr>
          <p:nvPr/>
        </p:nvSpPr>
        <p:spPr bwMode="auto">
          <a:xfrm>
            <a:off x="647494" y="885454"/>
            <a:ext cx="705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Wingdings" panose="05000000000000000000" pitchFamily="2" charset="2"/>
              <a:buChar char="q"/>
            </a:pPr>
            <a:r>
              <a:rPr lang="es-ES" altLang="es-ES" sz="1800" b="0" dirty="0"/>
              <a:t>  Resumen de modelos.</a:t>
            </a:r>
            <a:endParaRPr lang="es-ES" altLang="es-ES" sz="1800" dirty="0"/>
          </a:p>
        </p:txBody>
      </p:sp>
    </p:spTree>
    <p:extLst>
      <p:ext uri="{BB962C8B-B14F-4D97-AF65-F5344CB8AC3E}">
        <p14:creationId xmlns:p14="http://schemas.microsoft.com/office/powerpoint/2010/main" val="54243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2">
            <a:extLst>
              <a:ext uri="{FF2B5EF4-FFF2-40B4-BE49-F238E27FC236}">
                <a16:creationId xmlns:a16="http://schemas.microsoft.com/office/drawing/2014/main" id="{4298CE6E-FDC1-4FD2-8610-3130AFD9BD56}"/>
              </a:ext>
            </a:extLst>
          </p:cNvPr>
          <p:cNvSpPr>
            <a:spLocks noGrp="1"/>
          </p:cNvSpPr>
          <p:nvPr>
            <p:ph type="title"/>
          </p:nvPr>
        </p:nvSpPr>
        <p:spPr>
          <a:xfrm>
            <a:off x="1017893" y="0"/>
            <a:ext cx="8345488" cy="731837"/>
          </a:xfrm>
        </p:spPr>
        <p:txBody>
          <a:bodyPr/>
          <a:lstStyle/>
          <a:p>
            <a:r>
              <a:rPr lang="es-ES" sz="2800" dirty="0"/>
              <a:t>Resolución gráfica de circuitos con diodos</a:t>
            </a:r>
          </a:p>
        </p:txBody>
      </p:sp>
      <p:pic>
        <p:nvPicPr>
          <p:cNvPr id="4" name="Imagen 3">
            <a:extLst>
              <a:ext uri="{FF2B5EF4-FFF2-40B4-BE49-F238E27FC236}">
                <a16:creationId xmlns:a16="http://schemas.microsoft.com/office/drawing/2014/main" id="{1941F526-4296-45B5-8EAD-FF9C344D9DC0}"/>
              </a:ext>
            </a:extLst>
          </p:cNvPr>
          <p:cNvPicPr>
            <a:picLocks noChangeAspect="1"/>
          </p:cNvPicPr>
          <p:nvPr/>
        </p:nvPicPr>
        <p:blipFill>
          <a:blip r:embed="rId2"/>
          <a:stretch>
            <a:fillRect/>
          </a:stretch>
        </p:blipFill>
        <p:spPr>
          <a:xfrm>
            <a:off x="3642738" y="2030901"/>
            <a:ext cx="5068710" cy="2857382"/>
          </a:xfrm>
          <a:prstGeom prst="rect">
            <a:avLst/>
          </a:prstGeom>
        </p:spPr>
      </p:pic>
      <p:pic>
        <p:nvPicPr>
          <p:cNvPr id="5" name="Imagen 4">
            <a:extLst>
              <a:ext uri="{FF2B5EF4-FFF2-40B4-BE49-F238E27FC236}">
                <a16:creationId xmlns:a16="http://schemas.microsoft.com/office/drawing/2014/main" id="{6E7C1ADC-7230-4E47-A397-CCD6680E1940}"/>
              </a:ext>
            </a:extLst>
          </p:cNvPr>
          <p:cNvPicPr>
            <a:picLocks noChangeAspect="1"/>
          </p:cNvPicPr>
          <p:nvPr/>
        </p:nvPicPr>
        <p:blipFill>
          <a:blip r:embed="rId3"/>
          <a:stretch>
            <a:fillRect/>
          </a:stretch>
        </p:blipFill>
        <p:spPr>
          <a:xfrm>
            <a:off x="82600" y="551406"/>
            <a:ext cx="4244436" cy="2689725"/>
          </a:xfrm>
          <a:prstGeom prst="rect">
            <a:avLst/>
          </a:prstGeom>
        </p:spPr>
      </p:pic>
    </p:spTree>
    <p:extLst>
      <p:ext uri="{BB962C8B-B14F-4D97-AF65-F5344CB8AC3E}">
        <p14:creationId xmlns:p14="http://schemas.microsoft.com/office/powerpoint/2010/main" val="22758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8EDB5FB5-F39E-415E-A5E5-B6AFF1850BF2}"/>
              </a:ext>
            </a:extLst>
          </p:cNvPr>
          <p:cNvSpPr>
            <a:spLocks noChangeArrowheads="1"/>
          </p:cNvSpPr>
          <p:nvPr/>
        </p:nvSpPr>
        <p:spPr bwMode="auto">
          <a:xfrm>
            <a:off x="36258" y="760096"/>
            <a:ext cx="5824000"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a:r>
              <a:rPr lang="es-ES" altLang="es-ES" sz="1500" b="1" noProof="1">
                <a:latin typeface="Arial" panose="020B0604020202020204" pitchFamily="34" charset="0"/>
              </a:rPr>
              <a:t>Como norma general  se utiliza un modelo aproximado</a:t>
            </a:r>
          </a:p>
        </p:txBody>
      </p:sp>
      <p:sp>
        <p:nvSpPr>
          <p:cNvPr id="261" name="Text Box 43">
            <a:extLst>
              <a:ext uri="{FF2B5EF4-FFF2-40B4-BE49-F238E27FC236}">
                <a16:creationId xmlns:a16="http://schemas.microsoft.com/office/drawing/2014/main" id="{250C1D00-A536-4B41-926A-B4224A13A5BA}"/>
              </a:ext>
            </a:extLst>
          </p:cNvPr>
          <p:cNvSpPr txBox="1">
            <a:spLocks noChangeArrowheads="1"/>
          </p:cNvSpPr>
          <p:nvPr/>
        </p:nvSpPr>
        <p:spPr bwMode="auto">
          <a:xfrm>
            <a:off x="4007643" y="3268267"/>
            <a:ext cx="4856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600" b="1" dirty="0">
                <a:solidFill>
                  <a:srgbClr val="000000"/>
                </a:solidFill>
                <a:latin typeface="Arial" panose="020B0604020202020204" pitchFamily="34" charset="0"/>
              </a:rPr>
              <a:t>Si </a:t>
            </a:r>
            <a:r>
              <a:rPr lang="es-ES_tradnl" altLang="es-ES" sz="1600" b="1" dirty="0" err="1">
                <a:solidFill>
                  <a:srgbClr val="000000"/>
                </a:solidFill>
                <a:latin typeface="Arial" panose="020B0604020202020204" pitchFamily="34" charset="0"/>
              </a:rPr>
              <a:t>v</a:t>
            </a:r>
            <a:r>
              <a:rPr lang="es-ES_tradnl" altLang="es-ES" sz="1600" b="1" baseline="-25000" dirty="0" err="1">
                <a:solidFill>
                  <a:srgbClr val="000000"/>
                </a:solidFill>
                <a:latin typeface="Arial" panose="020B0604020202020204" pitchFamily="34" charset="0"/>
              </a:rPr>
              <a:t>ABO</a:t>
            </a:r>
            <a:r>
              <a:rPr lang="es-ES_tradnl" altLang="es-ES" sz="1600" b="1" baseline="-25000" dirty="0">
                <a:solidFill>
                  <a:srgbClr val="000000"/>
                </a:solidFill>
                <a:latin typeface="Arial" panose="020B0604020202020204" pitchFamily="34" charset="0"/>
              </a:rPr>
              <a:t> </a:t>
            </a:r>
            <a:r>
              <a:rPr lang="es-ES_tradnl" altLang="es-ES" sz="1600" b="1" dirty="0">
                <a:solidFill>
                  <a:srgbClr val="000000"/>
                </a:solidFill>
                <a:latin typeface="Arial" panose="020B0604020202020204" pitchFamily="34" charset="0"/>
              </a:rPr>
              <a:t>&gt; V</a:t>
            </a:r>
            <a:r>
              <a:rPr lang="es-ES_tradnl" altLang="es-ES" sz="1600" b="1" baseline="-25000" dirty="0">
                <a:solidFill>
                  <a:srgbClr val="000000"/>
                </a:solidFill>
                <a:latin typeface="Symbol" panose="05050102010706020507" pitchFamily="18" charset="2"/>
              </a:rPr>
              <a:t>g</a:t>
            </a:r>
            <a:r>
              <a:rPr lang="es-ES_tradnl" altLang="es-ES" sz="1600" b="1" dirty="0">
                <a:solidFill>
                  <a:srgbClr val="000000"/>
                </a:solidFill>
                <a:latin typeface="Arial" panose="020B0604020202020204" pitchFamily="34" charset="0"/>
              </a:rPr>
              <a:t>  </a:t>
            </a:r>
            <a:r>
              <a:rPr lang="es-ES_tradnl" altLang="es-ES" sz="1600" b="1" dirty="0">
                <a:solidFill>
                  <a:srgbClr val="000000"/>
                </a:solidFill>
                <a:latin typeface="Symbol" panose="05050102010706020507" pitchFamily="18" charset="2"/>
              </a:rPr>
              <a:t>Þ</a:t>
            </a:r>
            <a:r>
              <a:rPr lang="es-ES_tradnl" altLang="es-ES" sz="1600" b="1" dirty="0">
                <a:solidFill>
                  <a:srgbClr val="000000"/>
                </a:solidFill>
                <a:latin typeface="Arial" panose="020B0604020202020204" pitchFamily="34" charset="0"/>
              </a:rPr>
              <a:t> diodo directamente polarizado </a:t>
            </a:r>
            <a:r>
              <a:rPr lang="es-ES_tradnl" altLang="es-ES" sz="1600" b="1" dirty="0">
                <a:solidFill>
                  <a:srgbClr val="000000"/>
                </a:solidFill>
                <a:latin typeface="Symbol" panose="05050102010706020507" pitchFamily="18" charset="2"/>
              </a:rPr>
              <a:t>Þ</a:t>
            </a:r>
            <a:r>
              <a:rPr lang="es-ES_tradnl" altLang="es-ES" sz="1600" b="1" dirty="0">
                <a:solidFill>
                  <a:srgbClr val="000000"/>
                </a:solidFill>
                <a:latin typeface="Arial" panose="020B0604020202020204" pitchFamily="34" charset="0"/>
              </a:rPr>
              <a:t> 				</a:t>
            </a:r>
            <a:r>
              <a:rPr lang="es-ES_tradnl" altLang="es-ES" sz="1600" b="1" dirty="0" err="1">
                <a:solidFill>
                  <a:srgbClr val="000000"/>
                </a:solidFill>
                <a:latin typeface="Arial" panose="020B0604020202020204" pitchFamily="34" charset="0"/>
              </a:rPr>
              <a:t>v</a:t>
            </a:r>
            <a:r>
              <a:rPr lang="es-ES_tradnl" altLang="es-ES" sz="1600" b="1" baseline="-25000" dirty="0" err="1">
                <a:solidFill>
                  <a:srgbClr val="000000"/>
                </a:solidFill>
                <a:latin typeface="Arial" panose="020B0604020202020204" pitchFamily="34" charset="0"/>
              </a:rPr>
              <a:t>AB</a:t>
            </a:r>
            <a:r>
              <a:rPr lang="es-ES_tradnl" altLang="es-ES" sz="1600" b="1" dirty="0">
                <a:solidFill>
                  <a:srgbClr val="000000"/>
                </a:solidFill>
                <a:latin typeface="Arial" panose="020B0604020202020204" pitchFamily="34" charset="0"/>
              </a:rPr>
              <a:t>=V</a:t>
            </a:r>
            <a:r>
              <a:rPr lang="es-ES_tradnl" altLang="es-ES" sz="1600" b="1" baseline="-25000" dirty="0">
                <a:solidFill>
                  <a:srgbClr val="000000"/>
                </a:solidFill>
                <a:latin typeface="Symbol" panose="05050102010706020507" pitchFamily="18" charset="2"/>
              </a:rPr>
              <a:t>g</a:t>
            </a:r>
            <a:r>
              <a:rPr lang="es-ES_tradnl" altLang="es-ES" sz="1600" b="1" dirty="0">
                <a:solidFill>
                  <a:srgbClr val="000000"/>
                </a:solidFill>
                <a:latin typeface="Arial" panose="020B0604020202020204" pitchFamily="34" charset="0"/>
              </a:rPr>
              <a:t>+ </a:t>
            </a:r>
            <a:r>
              <a:rPr lang="es-ES_tradnl" altLang="es-ES" sz="1600" b="1" dirty="0" err="1">
                <a:solidFill>
                  <a:srgbClr val="000000"/>
                </a:solidFill>
                <a:latin typeface="Arial" panose="020B0604020202020204" pitchFamily="34" charset="0"/>
              </a:rPr>
              <a:t>r</a:t>
            </a:r>
            <a:r>
              <a:rPr lang="es-ES_tradnl" altLang="es-ES" sz="1600" b="1" baseline="-25000" dirty="0" err="1">
                <a:solidFill>
                  <a:srgbClr val="000000"/>
                </a:solidFill>
                <a:latin typeface="Arial" panose="020B0604020202020204" pitchFamily="34" charset="0"/>
              </a:rPr>
              <a:t>d</a:t>
            </a:r>
            <a:r>
              <a:rPr lang="es-ES_tradnl" altLang="es-ES" sz="1600" b="1" dirty="0" err="1">
                <a:solidFill>
                  <a:srgbClr val="000000"/>
                </a:solidFill>
                <a:latin typeface="Arial" panose="020B0604020202020204" pitchFamily="34" charset="0"/>
              </a:rPr>
              <a:t>·i</a:t>
            </a:r>
            <a:r>
              <a:rPr lang="es-ES_tradnl" altLang="es-ES" sz="1600" b="1" baseline="-25000" dirty="0" err="1">
                <a:solidFill>
                  <a:srgbClr val="000000"/>
                </a:solidFill>
                <a:latin typeface="Arial" panose="020B0604020202020204" pitchFamily="34" charset="0"/>
              </a:rPr>
              <a:t>AB</a:t>
            </a:r>
            <a:endParaRPr lang="es-ES_tradnl" altLang="es-ES" sz="1600" b="1" dirty="0">
              <a:solidFill>
                <a:srgbClr val="000000"/>
              </a:solidFill>
              <a:latin typeface="Arial" panose="020B0604020202020204" pitchFamily="34" charset="0"/>
            </a:endParaRPr>
          </a:p>
        </p:txBody>
      </p:sp>
      <p:sp>
        <p:nvSpPr>
          <p:cNvPr id="262" name="Text Box 52">
            <a:extLst>
              <a:ext uri="{FF2B5EF4-FFF2-40B4-BE49-F238E27FC236}">
                <a16:creationId xmlns:a16="http://schemas.microsoft.com/office/drawing/2014/main" id="{5C066868-32E7-4AC9-8812-92D8168C6A93}"/>
              </a:ext>
            </a:extLst>
          </p:cNvPr>
          <p:cNvSpPr txBox="1">
            <a:spLocks noChangeArrowheads="1"/>
          </p:cNvSpPr>
          <p:nvPr/>
        </p:nvSpPr>
        <p:spPr bwMode="auto">
          <a:xfrm>
            <a:off x="4036219" y="4080273"/>
            <a:ext cx="4856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600" b="1" dirty="0">
                <a:solidFill>
                  <a:srgbClr val="000000"/>
                </a:solidFill>
                <a:latin typeface="Arial" panose="020B0604020202020204" pitchFamily="34" charset="0"/>
              </a:rPr>
              <a:t>Si </a:t>
            </a:r>
            <a:r>
              <a:rPr lang="es-ES_tradnl" altLang="es-ES" sz="1600" b="1" dirty="0" err="1">
                <a:solidFill>
                  <a:srgbClr val="000000"/>
                </a:solidFill>
                <a:latin typeface="Arial" panose="020B0604020202020204" pitchFamily="34" charset="0"/>
              </a:rPr>
              <a:t>v</a:t>
            </a:r>
            <a:r>
              <a:rPr lang="es-ES_tradnl" altLang="es-ES" sz="1600" b="1" baseline="-25000" dirty="0" err="1">
                <a:solidFill>
                  <a:srgbClr val="000000"/>
                </a:solidFill>
                <a:latin typeface="Arial" panose="020B0604020202020204" pitchFamily="34" charset="0"/>
              </a:rPr>
              <a:t>ABO</a:t>
            </a:r>
            <a:r>
              <a:rPr lang="es-ES_tradnl" altLang="es-ES" sz="1600" b="1" baseline="-25000" dirty="0">
                <a:solidFill>
                  <a:srgbClr val="000000"/>
                </a:solidFill>
                <a:latin typeface="Arial" panose="020B0604020202020204" pitchFamily="34" charset="0"/>
              </a:rPr>
              <a:t> </a:t>
            </a:r>
            <a:r>
              <a:rPr lang="es-ES_tradnl" altLang="es-ES" sz="1600" b="1" dirty="0">
                <a:solidFill>
                  <a:srgbClr val="000000"/>
                </a:solidFill>
                <a:latin typeface="Arial" panose="020B0604020202020204" pitchFamily="34" charset="0"/>
              </a:rPr>
              <a:t>&lt; V</a:t>
            </a:r>
            <a:r>
              <a:rPr lang="es-ES_tradnl" altLang="es-ES" sz="1600" b="1" baseline="-25000" dirty="0">
                <a:solidFill>
                  <a:srgbClr val="000000"/>
                </a:solidFill>
                <a:latin typeface="Symbol" panose="05050102010706020507" pitchFamily="18" charset="2"/>
              </a:rPr>
              <a:t>g</a:t>
            </a:r>
            <a:r>
              <a:rPr lang="es-ES_tradnl" altLang="es-ES" sz="1600" b="1" dirty="0">
                <a:solidFill>
                  <a:srgbClr val="000000"/>
                </a:solidFill>
                <a:latin typeface="Arial" panose="020B0604020202020204" pitchFamily="34" charset="0"/>
              </a:rPr>
              <a:t> </a:t>
            </a:r>
            <a:r>
              <a:rPr lang="es-ES_tradnl" altLang="es-ES" sz="1600" b="1" dirty="0">
                <a:solidFill>
                  <a:srgbClr val="000000"/>
                </a:solidFill>
                <a:latin typeface="Symbol" panose="05050102010706020507" pitchFamily="18" charset="2"/>
              </a:rPr>
              <a:t>Þ</a:t>
            </a:r>
            <a:r>
              <a:rPr lang="es-ES_tradnl" altLang="es-ES" sz="1600" b="1" dirty="0">
                <a:solidFill>
                  <a:srgbClr val="000000"/>
                </a:solidFill>
                <a:latin typeface="Arial" panose="020B0604020202020204" pitchFamily="34" charset="0"/>
              </a:rPr>
              <a:t> diodo inversamente polarizado </a:t>
            </a:r>
            <a:r>
              <a:rPr lang="es-ES_tradnl" altLang="es-ES" sz="1600" b="1" dirty="0">
                <a:solidFill>
                  <a:srgbClr val="000000"/>
                </a:solidFill>
                <a:latin typeface="Symbol" panose="05050102010706020507" pitchFamily="18" charset="2"/>
              </a:rPr>
              <a:t>Þ</a:t>
            </a:r>
            <a:r>
              <a:rPr lang="es-ES_tradnl" altLang="es-ES" sz="1600" b="1" dirty="0">
                <a:solidFill>
                  <a:srgbClr val="000000"/>
                </a:solidFill>
                <a:latin typeface="Arial" panose="020B0604020202020204" pitchFamily="34" charset="0"/>
              </a:rPr>
              <a:t> 				</a:t>
            </a:r>
            <a:r>
              <a:rPr lang="es-ES_tradnl" altLang="es-ES" sz="1600" b="1" dirty="0" err="1">
                <a:solidFill>
                  <a:srgbClr val="000000"/>
                </a:solidFill>
                <a:latin typeface="Arial" panose="020B0604020202020204" pitchFamily="34" charset="0"/>
              </a:rPr>
              <a:t>i</a:t>
            </a:r>
            <a:r>
              <a:rPr lang="es-ES_tradnl" altLang="es-ES" sz="1600" b="1" baseline="-25000" dirty="0" err="1">
                <a:solidFill>
                  <a:srgbClr val="000000"/>
                </a:solidFill>
                <a:latin typeface="Arial" panose="020B0604020202020204" pitchFamily="34" charset="0"/>
              </a:rPr>
              <a:t>AB</a:t>
            </a:r>
            <a:r>
              <a:rPr lang="es-ES_tradnl" altLang="es-ES" sz="1600" b="1" dirty="0">
                <a:solidFill>
                  <a:srgbClr val="000000"/>
                </a:solidFill>
                <a:latin typeface="Arial" panose="020B0604020202020204" pitchFamily="34" charset="0"/>
              </a:rPr>
              <a:t>=0,  </a:t>
            </a:r>
            <a:r>
              <a:rPr lang="es-ES_tradnl" altLang="es-ES" sz="1600" b="1" dirty="0" err="1">
                <a:solidFill>
                  <a:srgbClr val="000000"/>
                </a:solidFill>
                <a:latin typeface="Arial" panose="020B0604020202020204" pitchFamily="34" charset="0"/>
              </a:rPr>
              <a:t>v</a:t>
            </a:r>
            <a:r>
              <a:rPr lang="es-ES_tradnl" altLang="es-ES" sz="1600" b="1" baseline="-25000" dirty="0" err="1">
                <a:solidFill>
                  <a:srgbClr val="000000"/>
                </a:solidFill>
                <a:latin typeface="Arial" panose="020B0604020202020204" pitchFamily="34" charset="0"/>
              </a:rPr>
              <a:t>AB</a:t>
            </a:r>
            <a:r>
              <a:rPr lang="es-ES_tradnl" altLang="es-ES" sz="1600" b="1" dirty="0">
                <a:solidFill>
                  <a:srgbClr val="000000"/>
                </a:solidFill>
                <a:latin typeface="Arial" panose="020B0604020202020204" pitchFamily="34" charset="0"/>
              </a:rPr>
              <a:t>=</a:t>
            </a:r>
            <a:r>
              <a:rPr lang="es-ES_tradnl" altLang="es-ES" sz="1600" b="1" dirty="0" err="1">
                <a:solidFill>
                  <a:srgbClr val="000000"/>
                </a:solidFill>
                <a:latin typeface="Arial" panose="020B0604020202020204" pitchFamily="34" charset="0"/>
              </a:rPr>
              <a:t>v</a:t>
            </a:r>
            <a:r>
              <a:rPr lang="es-ES_tradnl" altLang="es-ES" sz="1600" b="1" baseline="-25000" dirty="0" err="1">
                <a:solidFill>
                  <a:srgbClr val="000000"/>
                </a:solidFill>
                <a:latin typeface="Arial" panose="020B0604020202020204" pitchFamily="34" charset="0"/>
              </a:rPr>
              <a:t>ABO</a:t>
            </a:r>
            <a:endParaRPr lang="es-ES_tradnl" altLang="es-ES" sz="1600" b="1" dirty="0">
              <a:solidFill>
                <a:srgbClr val="000000"/>
              </a:solidFill>
              <a:latin typeface="Arial" panose="020B0604020202020204" pitchFamily="34" charset="0"/>
            </a:endParaRPr>
          </a:p>
        </p:txBody>
      </p:sp>
      <p:grpSp>
        <p:nvGrpSpPr>
          <p:cNvPr id="2" name="Group 139">
            <a:extLst>
              <a:ext uri="{FF2B5EF4-FFF2-40B4-BE49-F238E27FC236}">
                <a16:creationId xmlns:a16="http://schemas.microsoft.com/office/drawing/2014/main" id="{E68CA9F0-DEB0-46F5-B68F-4CD330FA623C}"/>
              </a:ext>
            </a:extLst>
          </p:cNvPr>
          <p:cNvGrpSpPr>
            <a:grpSpLocks/>
          </p:cNvGrpSpPr>
          <p:nvPr/>
        </p:nvGrpSpPr>
        <p:grpSpPr bwMode="auto">
          <a:xfrm>
            <a:off x="5506031" y="1529224"/>
            <a:ext cx="814389" cy="1235869"/>
            <a:chOff x="2057" y="1117"/>
            <a:chExt cx="684" cy="1038"/>
          </a:xfrm>
        </p:grpSpPr>
        <p:sp>
          <p:nvSpPr>
            <p:cNvPr id="51275" name="Text Box 140">
              <a:extLst>
                <a:ext uri="{FF2B5EF4-FFF2-40B4-BE49-F238E27FC236}">
                  <a16:creationId xmlns:a16="http://schemas.microsoft.com/office/drawing/2014/main" id="{E0B10029-61AB-450F-8BD1-D5137C66C262}"/>
                </a:ext>
              </a:extLst>
            </p:cNvPr>
            <p:cNvSpPr txBox="1">
              <a:spLocks noChangeArrowheads="1"/>
            </p:cNvSpPr>
            <p:nvPr/>
          </p:nvSpPr>
          <p:spPr bwMode="auto">
            <a:xfrm>
              <a:off x="2298" y="1311"/>
              <a:ext cx="44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 altLang="es-ES" sz="1500" b="1" noProof="1">
                  <a:solidFill>
                    <a:srgbClr val="FC0128"/>
                  </a:solidFill>
                  <a:latin typeface="Arial" panose="020B0604020202020204" pitchFamily="34" charset="0"/>
                </a:rPr>
                <a:t>real</a:t>
              </a:r>
            </a:p>
          </p:txBody>
        </p:sp>
        <p:grpSp>
          <p:nvGrpSpPr>
            <p:cNvPr id="51276" name="Group 141">
              <a:extLst>
                <a:ext uri="{FF2B5EF4-FFF2-40B4-BE49-F238E27FC236}">
                  <a16:creationId xmlns:a16="http://schemas.microsoft.com/office/drawing/2014/main" id="{0E04FA23-E4FD-4D50-9E5E-5956072607DB}"/>
                </a:ext>
              </a:extLst>
            </p:cNvPr>
            <p:cNvGrpSpPr>
              <a:grpSpLocks/>
            </p:cNvGrpSpPr>
            <p:nvPr/>
          </p:nvGrpSpPr>
          <p:grpSpPr bwMode="auto">
            <a:xfrm>
              <a:off x="2057" y="1117"/>
              <a:ext cx="332" cy="1038"/>
              <a:chOff x="2081" y="1157"/>
              <a:chExt cx="332" cy="1038"/>
            </a:xfrm>
          </p:grpSpPr>
          <p:grpSp>
            <p:nvGrpSpPr>
              <p:cNvPr id="51277" name="Group 142">
                <a:extLst>
                  <a:ext uri="{FF2B5EF4-FFF2-40B4-BE49-F238E27FC236}">
                    <a16:creationId xmlns:a16="http://schemas.microsoft.com/office/drawing/2014/main" id="{C4751FD7-0563-489A-B2F5-E8EE6A39413A}"/>
                  </a:ext>
                </a:extLst>
              </p:cNvPr>
              <p:cNvGrpSpPr>
                <a:grpSpLocks/>
              </p:cNvGrpSpPr>
              <p:nvPr/>
            </p:nvGrpSpPr>
            <p:grpSpPr bwMode="auto">
              <a:xfrm>
                <a:off x="2157" y="1157"/>
                <a:ext cx="256" cy="1038"/>
                <a:chOff x="2289" y="1001"/>
                <a:chExt cx="256" cy="1038"/>
              </a:xfrm>
            </p:grpSpPr>
            <p:sp>
              <p:nvSpPr>
                <p:cNvPr id="51280" name="AutoShape 143">
                  <a:extLst>
                    <a:ext uri="{FF2B5EF4-FFF2-40B4-BE49-F238E27FC236}">
                      <a16:creationId xmlns:a16="http://schemas.microsoft.com/office/drawing/2014/main" id="{DCD6432B-2910-4853-8BB0-44AF2FCB83F4}"/>
                    </a:ext>
                  </a:extLst>
                </p:cNvPr>
                <p:cNvSpPr>
                  <a:spLocks noChangeArrowheads="1"/>
                </p:cNvSpPr>
                <p:nvPr/>
              </p:nvSpPr>
              <p:spPr bwMode="auto">
                <a:xfrm rot="10800000" flipH="1">
                  <a:off x="2293" y="1505"/>
                  <a:ext cx="248" cy="164"/>
                </a:xfrm>
                <a:prstGeom prst="triangle">
                  <a:avLst>
                    <a:gd name="adj" fmla="val 49995"/>
                  </a:avLst>
                </a:prstGeom>
                <a:noFill/>
                <a:ln w="254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1281" name="Rectangle 144">
                  <a:extLst>
                    <a:ext uri="{FF2B5EF4-FFF2-40B4-BE49-F238E27FC236}">
                      <a16:creationId xmlns:a16="http://schemas.microsoft.com/office/drawing/2014/main" id="{59DF17AB-7C26-4B4C-98B7-5E6C7CF1DF40}"/>
                    </a:ext>
                  </a:extLst>
                </p:cNvPr>
                <p:cNvSpPr>
                  <a:spLocks noChangeArrowheads="1"/>
                </p:cNvSpPr>
                <p:nvPr/>
              </p:nvSpPr>
              <p:spPr bwMode="auto">
                <a:xfrm>
                  <a:off x="2289" y="1686"/>
                  <a:ext cx="256" cy="39"/>
                </a:xfrm>
                <a:prstGeom prst="rect">
                  <a:avLst/>
                </a:prstGeom>
                <a:solidFill>
                  <a:srgbClr val="FC0128"/>
                </a:solidFill>
                <a:ln w="12700">
                  <a:solidFill>
                    <a:srgbClr val="FC0128"/>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1282" name="Line 145">
                  <a:extLst>
                    <a:ext uri="{FF2B5EF4-FFF2-40B4-BE49-F238E27FC236}">
                      <a16:creationId xmlns:a16="http://schemas.microsoft.com/office/drawing/2014/main" id="{66846983-34CE-4E85-BB8D-B4E143033F9D}"/>
                    </a:ext>
                  </a:extLst>
                </p:cNvPr>
                <p:cNvSpPr>
                  <a:spLocks noChangeShapeType="1"/>
                </p:cNvSpPr>
                <p:nvPr/>
              </p:nvSpPr>
              <p:spPr bwMode="auto">
                <a:xfrm flipV="1">
                  <a:off x="2417" y="1001"/>
                  <a:ext cx="0" cy="507"/>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83" name="Line 146">
                  <a:extLst>
                    <a:ext uri="{FF2B5EF4-FFF2-40B4-BE49-F238E27FC236}">
                      <a16:creationId xmlns:a16="http://schemas.microsoft.com/office/drawing/2014/main" id="{9AE611A2-346C-4A52-9FA9-511C51105236}"/>
                    </a:ext>
                  </a:extLst>
                </p:cNvPr>
                <p:cNvSpPr>
                  <a:spLocks noChangeShapeType="1"/>
                </p:cNvSpPr>
                <p:nvPr/>
              </p:nvSpPr>
              <p:spPr bwMode="auto">
                <a:xfrm>
                  <a:off x="2417" y="1715"/>
                  <a:ext cx="0" cy="324"/>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51278" name="Line 147">
                <a:extLst>
                  <a:ext uri="{FF2B5EF4-FFF2-40B4-BE49-F238E27FC236}">
                    <a16:creationId xmlns:a16="http://schemas.microsoft.com/office/drawing/2014/main" id="{A796E995-9E36-45C6-8FB9-464E046D86EA}"/>
                  </a:ext>
                </a:extLst>
              </p:cNvPr>
              <p:cNvSpPr>
                <a:spLocks noChangeShapeType="1"/>
              </p:cNvSpPr>
              <p:nvPr/>
            </p:nvSpPr>
            <p:spPr bwMode="auto">
              <a:xfrm>
                <a:off x="2086" y="1162"/>
                <a:ext cx="206"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79" name="Line 148">
                <a:extLst>
                  <a:ext uri="{FF2B5EF4-FFF2-40B4-BE49-F238E27FC236}">
                    <a16:creationId xmlns:a16="http://schemas.microsoft.com/office/drawing/2014/main" id="{78A8D274-95C1-42CE-88E9-9E49DF44132F}"/>
                  </a:ext>
                </a:extLst>
              </p:cNvPr>
              <p:cNvSpPr>
                <a:spLocks noChangeShapeType="1"/>
              </p:cNvSpPr>
              <p:nvPr/>
            </p:nvSpPr>
            <p:spPr bwMode="auto">
              <a:xfrm>
                <a:off x="2081" y="2190"/>
                <a:ext cx="206"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grpSp>
        <p:nvGrpSpPr>
          <p:cNvPr id="5" name="Group 187">
            <a:extLst>
              <a:ext uri="{FF2B5EF4-FFF2-40B4-BE49-F238E27FC236}">
                <a16:creationId xmlns:a16="http://schemas.microsoft.com/office/drawing/2014/main" id="{D043EBE4-19B6-4B9C-9B99-1E4B736567D1}"/>
              </a:ext>
            </a:extLst>
          </p:cNvPr>
          <p:cNvGrpSpPr>
            <a:grpSpLocks/>
          </p:cNvGrpSpPr>
          <p:nvPr/>
        </p:nvGrpSpPr>
        <p:grpSpPr bwMode="auto">
          <a:xfrm>
            <a:off x="6260278" y="1503011"/>
            <a:ext cx="1069181" cy="1404937"/>
            <a:chOff x="4772" y="1308"/>
            <a:chExt cx="898" cy="1180"/>
          </a:xfrm>
        </p:grpSpPr>
        <p:sp>
          <p:nvSpPr>
            <p:cNvPr id="51248" name="Rectangle 186">
              <a:extLst>
                <a:ext uri="{FF2B5EF4-FFF2-40B4-BE49-F238E27FC236}">
                  <a16:creationId xmlns:a16="http://schemas.microsoft.com/office/drawing/2014/main" id="{617B7CC7-7BFB-435D-AE62-542ADA2BE58B}"/>
                </a:ext>
              </a:extLst>
            </p:cNvPr>
            <p:cNvSpPr>
              <a:spLocks noChangeArrowheads="1"/>
            </p:cNvSpPr>
            <p:nvPr/>
          </p:nvSpPr>
          <p:spPr bwMode="auto">
            <a:xfrm>
              <a:off x="4776" y="1308"/>
              <a:ext cx="720" cy="1110"/>
            </a:xfrm>
            <a:prstGeom prst="rect">
              <a:avLst/>
            </a:prstGeom>
            <a:solidFill>
              <a:srgbClr val="FFFFFF"/>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nvGrpSpPr>
            <p:cNvPr id="51249" name="Group 182">
              <a:extLst>
                <a:ext uri="{FF2B5EF4-FFF2-40B4-BE49-F238E27FC236}">
                  <a16:creationId xmlns:a16="http://schemas.microsoft.com/office/drawing/2014/main" id="{9A7051B7-C5A8-4E1A-9403-30786833C08B}"/>
                </a:ext>
              </a:extLst>
            </p:cNvPr>
            <p:cNvGrpSpPr>
              <a:grpSpLocks/>
            </p:cNvGrpSpPr>
            <p:nvPr/>
          </p:nvGrpSpPr>
          <p:grpSpPr bwMode="auto">
            <a:xfrm>
              <a:off x="4772" y="1346"/>
              <a:ext cx="898" cy="1142"/>
              <a:chOff x="4489" y="2670"/>
              <a:chExt cx="898" cy="1142"/>
            </a:xfrm>
          </p:grpSpPr>
          <p:grpSp>
            <p:nvGrpSpPr>
              <p:cNvPr id="51250" name="Group 96">
                <a:extLst>
                  <a:ext uri="{FF2B5EF4-FFF2-40B4-BE49-F238E27FC236}">
                    <a16:creationId xmlns:a16="http://schemas.microsoft.com/office/drawing/2014/main" id="{152490AD-2EA7-4A6B-AA7A-B2A86B9E7C09}"/>
                  </a:ext>
                </a:extLst>
              </p:cNvPr>
              <p:cNvGrpSpPr>
                <a:grpSpLocks/>
              </p:cNvGrpSpPr>
              <p:nvPr/>
            </p:nvGrpSpPr>
            <p:grpSpPr bwMode="auto">
              <a:xfrm>
                <a:off x="4489" y="3458"/>
                <a:ext cx="415" cy="250"/>
                <a:chOff x="3096" y="3897"/>
                <a:chExt cx="415" cy="250"/>
              </a:xfrm>
            </p:grpSpPr>
            <p:sp>
              <p:nvSpPr>
                <p:cNvPr id="51271" name="Rectangle 97">
                  <a:extLst>
                    <a:ext uri="{FF2B5EF4-FFF2-40B4-BE49-F238E27FC236}">
                      <a16:creationId xmlns:a16="http://schemas.microsoft.com/office/drawing/2014/main" id="{3C0E70EA-E369-442B-8317-79C4D4A0352F}"/>
                    </a:ext>
                  </a:extLst>
                </p:cNvPr>
                <p:cNvSpPr>
                  <a:spLocks noChangeArrowheads="1"/>
                </p:cNvSpPr>
                <p:nvPr/>
              </p:nvSpPr>
              <p:spPr bwMode="auto">
                <a:xfrm>
                  <a:off x="3096" y="3949"/>
                  <a:ext cx="415" cy="32"/>
                </a:xfrm>
                <a:prstGeom prst="rect">
                  <a:avLst/>
                </a:prstGeom>
                <a:solidFill>
                  <a:srgbClr val="000000"/>
                </a:solidFill>
                <a:ln w="12700">
                  <a:solidFill>
                    <a:srgbClr val="0000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1272" name="Rectangle 98">
                  <a:extLst>
                    <a:ext uri="{FF2B5EF4-FFF2-40B4-BE49-F238E27FC236}">
                      <a16:creationId xmlns:a16="http://schemas.microsoft.com/office/drawing/2014/main" id="{A06F8868-4015-4D25-80F9-D1799AE87891}"/>
                    </a:ext>
                  </a:extLst>
                </p:cNvPr>
                <p:cNvSpPr>
                  <a:spLocks noChangeArrowheads="1"/>
                </p:cNvSpPr>
                <p:nvPr/>
              </p:nvSpPr>
              <p:spPr bwMode="auto">
                <a:xfrm>
                  <a:off x="3216" y="4030"/>
                  <a:ext cx="192" cy="59"/>
                </a:xfrm>
                <a:prstGeom prst="rect">
                  <a:avLst/>
                </a:prstGeom>
                <a:solidFill>
                  <a:srgbClr val="000000"/>
                </a:solidFill>
                <a:ln w="12700">
                  <a:solidFill>
                    <a:srgbClr val="0000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1273" name="Line 99">
                  <a:extLst>
                    <a:ext uri="{FF2B5EF4-FFF2-40B4-BE49-F238E27FC236}">
                      <a16:creationId xmlns:a16="http://schemas.microsoft.com/office/drawing/2014/main" id="{936AE766-68C9-4A31-876A-D772F1BE2AE3}"/>
                    </a:ext>
                  </a:extLst>
                </p:cNvPr>
                <p:cNvSpPr>
                  <a:spLocks noChangeShapeType="1"/>
                </p:cNvSpPr>
                <p:nvPr/>
              </p:nvSpPr>
              <p:spPr bwMode="auto">
                <a:xfrm>
                  <a:off x="3304" y="3897"/>
                  <a:ext cx="0" cy="6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74" name="Line 100">
                  <a:extLst>
                    <a:ext uri="{FF2B5EF4-FFF2-40B4-BE49-F238E27FC236}">
                      <a16:creationId xmlns:a16="http://schemas.microsoft.com/office/drawing/2014/main" id="{B65E2CF1-8A24-4DF6-84AE-7F8C66AC3D44}"/>
                    </a:ext>
                  </a:extLst>
                </p:cNvPr>
                <p:cNvSpPr>
                  <a:spLocks noChangeShapeType="1"/>
                </p:cNvSpPr>
                <p:nvPr/>
              </p:nvSpPr>
              <p:spPr bwMode="auto">
                <a:xfrm>
                  <a:off x="3312" y="4091"/>
                  <a:ext cx="0" cy="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51251" name="Rectangle 101">
                <a:extLst>
                  <a:ext uri="{FF2B5EF4-FFF2-40B4-BE49-F238E27FC236}">
                    <a16:creationId xmlns:a16="http://schemas.microsoft.com/office/drawing/2014/main" id="{E318193C-D068-49CA-87D4-904B2CDB9384}"/>
                  </a:ext>
                </a:extLst>
              </p:cNvPr>
              <p:cNvSpPr>
                <a:spLocks noChangeArrowheads="1"/>
              </p:cNvSpPr>
              <p:nvPr/>
            </p:nvSpPr>
            <p:spPr bwMode="auto">
              <a:xfrm>
                <a:off x="4810" y="3523"/>
                <a:ext cx="29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 altLang="es-ES" sz="1800" b="1" noProof="1">
                    <a:solidFill>
                      <a:srgbClr val="000000"/>
                    </a:solidFill>
                    <a:latin typeface="Arial" panose="020B0604020202020204" pitchFamily="34" charset="0"/>
                  </a:rPr>
                  <a:t>V</a:t>
                </a:r>
                <a:r>
                  <a:rPr lang="es-ES" altLang="es-ES" sz="1800" b="1" baseline="-25000" noProof="1">
                    <a:solidFill>
                      <a:srgbClr val="000000"/>
                    </a:solidFill>
                    <a:latin typeface="Symbol" panose="05050102010706020507" pitchFamily="18" charset="2"/>
                  </a:rPr>
                  <a:t></a:t>
                </a:r>
              </a:p>
            </p:txBody>
          </p:sp>
          <p:grpSp>
            <p:nvGrpSpPr>
              <p:cNvPr id="51252" name="Group 103">
                <a:extLst>
                  <a:ext uri="{FF2B5EF4-FFF2-40B4-BE49-F238E27FC236}">
                    <a16:creationId xmlns:a16="http://schemas.microsoft.com/office/drawing/2014/main" id="{BF4970AA-C3E5-4EF6-AB65-6496B6723BF5}"/>
                  </a:ext>
                </a:extLst>
              </p:cNvPr>
              <p:cNvGrpSpPr>
                <a:grpSpLocks/>
              </p:cNvGrpSpPr>
              <p:nvPr/>
            </p:nvGrpSpPr>
            <p:grpSpPr bwMode="auto">
              <a:xfrm>
                <a:off x="4601" y="3038"/>
                <a:ext cx="182" cy="443"/>
                <a:chOff x="2990" y="5288"/>
                <a:chExt cx="182" cy="443"/>
              </a:xfrm>
            </p:grpSpPr>
            <p:sp>
              <p:nvSpPr>
                <p:cNvPr id="51261" name="Line 104">
                  <a:extLst>
                    <a:ext uri="{FF2B5EF4-FFF2-40B4-BE49-F238E27FC236}">
                      <a16:creationId xmlns:a16="http://schemas.microsoft.com/office/drawing/2014/main" id="{6D7F4CE1-44F1-4FB4-874A-A4022A4CD45A}"/>
                    </a:ext>
                  </a:extLst>
                </p:cNvPr>
                <p:cNvSpPr>
                  <a:spLocks noChangeShapeType="1"/>
                </p:cNvSpPr>
                <p:nvPr/>
              </p:nvSpPr>
              <p:spPr bwMode="auto">
                <a:xfrm>
                  <a:off x="3087" y="5399"/>
                  <a:ext cx="85"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62" name="Line 105">
                  <a:extLst>
                    <a:ext uri="{FF2B5EF4-FFF2-40B4-BE49-F238E27FC236}">
                      <a16:creationId xmlns:a16="http://schemas.microsoft.com/office/drawing/2014/main" id="{B5AC4FDE-38AF-49CF-8ADD-2C091FBFA683}"/>
                    </a:ext>
                  </a:extLst>
                </p:cNvPr>
                <p:cNvSpPr>
                  <a:spLocks noChangeShapeType="1"/>
                </p:cNvSpPr>
                <p:nvPr/>
              </p:nvSpPr>
              <p:spPr bwMode="auto">
                <a:xfrm flipV="1">
                  <a:off x="2994" y="5405"/>
                  <a:ext cx="175" cy="6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63" name="Line 106">
                  <a:extLst>
                    <a:ext uri="{FF2B5EF4-FFF2-40B4-BE49-F238E27FC236}">
                      <a16:creationId xmlns:a16="http://schemas.microsoft.com/office/drawing/2014/main" id="{2CAFC660-05B8-4059-BEA6-BB84F65BA28F}"/>
                    </a:ext>
                  </a:extLst>
                </p:cNvPr>
                <p:cNvSpPr>
                  <a:spLocks noChangeShapeType="1"/>
                </p:cNvSpPr>
                <p:nvPr/>
              </p:nvSpPr>
              <p:spPr bwMode="auto">
                <a:xfrm>
                  <a:off x="2990" y="5464"/>
                  <a:ext cx="174" cy="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nvGrpSpPr>
                <p:cNvPr id="51264" name="Group 107">
                  <a:extLst>
                    <a:ext uri="{FF2B5EF4-FFF2-40B4-BE49-F238E27FC236}">
                      <a16:creationId xmlns:a16="http://schemas.microsoft.com/office/drawing/2014/main" id="{4C5321D8-4E91-4D41-8113-6C6ECF5DC5DA}"/>
                    </a:ext>
                  </a:extLst>
                </p:cNvPr>
                <p:cNvGrpSpPr>
                  <a:grpSpLocks/>
                </p:cNvGrpSpPr>
                <p:nvPr/>
              </p:nvGrpSpPr>
              <p:grpSpPr bwMode="auto">
                <a:xfrm>
                  <a:off x="2994" y="5551"/>
                  <a:ext cx="178" cy="87"/>
                  <a:chOff x="2994" y="5551"/>
                  <a:chExt cx="178" cy="87"/>
                </a:xfrm>
              </p:grpSpPr>
              <p:sp>
                <p:nvSpPr>
                  <p:cNvPr id="51269" name="Line 108">
                    <a:extLst>
                      <a:ext uri="{FF2B5EF4-FFF2-40B4-BE49-F238E27FC236}">
                        <a16:creationId xmlns:a16="http://schemas.microsoft.com/office/drawing/2014/main" id="{DEF5B210-485D-4C7F-9E58-5899117FF6D6}"/>
                      </a:ext>
                    </a:extLst>
                  </p:cNvPr>
                  <p:cNvSpPr>
                    <a:spLocks noChangeShapeType="1"/>
                  </p:cNvSpPr>
                  <p:nvPr/>
                </p:nvSpPr>
                <p:spPr bwMode="auto">
                  <a:xfrm flipV="1">
                    <a:off x="2998" y="5579"/>
                    <a:ext cx="174" cy="5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70" name="Line 109">
                    <a:extLst>
                      <a:ext uri="{FF2B5EF4-FFF2-40B4-BE49-F238E27FC236}">
                        <a16:creationId xmlns:a16="http://schemas.microsoft.com/office/drawing/2014/main" id="{246D8DE6-56B2-4066-A827-F905645CFE89}"/>
                      </a:ext>
                    </a:extLst>
                  </p:cNvPr>
                  <p:cNvSpPr>
                    <a:spLocks noChangeShapeType="1"/>
                  </p:cNvSpPr>
                  <p:nvPr/>
                </p:nvSpPr>
                <p:spPr bwMode="auto">
                  <a:xfrm>
                    <a:off x="2994" y="5551"/>
                    <a:ext cx="175" cy="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51265" name="Line 110">
                  <a:extLst>
                    <a:ext uri="{FF2B5EF4-FFF2-40B4-BE49-F238E27FC236}">
                      <a16:creationId xmlns:a16="http://schemas.microsoft.com/office/drawing/2014/main" id="{5B6C6133-C037-4989-8580-BD2125429E2F}"/>
                    </a:ext>
                  </a:extLst>
                </p:cNvPr>
                <p:cNvSpPr>
                  <a:spLocks noChangeShapeType="1"/>
                </p:cNvSpPr>
                <p:nvPr/>
              </p:nvSpPr>
              <p:spPr bwMode="auto">
                <a:xfrm flipV="1">
                  <a:off x="2990" y="5492"/>
                  <a:ext cx="174" cy="6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66" name="Line 111">
                  <a:extLst>
                    <a:ext uri="{FF2B5EF4-FFF2-40B4-BE49-F238E27FC236}">
                      <a16:creationId xmlns:a16="http://schemas.microsoft.com/office/drawing/2014/main" id="{30A61DCD-1DED-4128-8FF9-BF7BCE615913}"/>
                    </a:ext>
                  </a:extLst>
                </p:cNvPr>
                <p:cNvSpPr>
                  <a:spLocks noChangeShapeType="1"/>
                </p:cNvSpPr>
                <p:nvPr/>
              </p:nvSpPr>
              <p:spPr bwMode="auto">
                <a:xfrm>
                  <a:off x="2995" y="5639"/>
                  <a:ext cx="84"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67" name="Line 112">
                  <a:extLst>
                    <a:ext uri="{FF2B5EF4-FFF2-40B4-BE49-F238E27FC236}">
                      <a16:creationId xmlns:a16="http://schemas.microsoft.com/office/drawing/2014/main" id="{DB1582EF-F25C-46F4-9779-8ACC61D4D289}"/>
                    </a:ext>
                  </a:extLst>
                </p:cNvPr>
                <p:cNvSpPr>
                  <a:spLocks noChangeShapeType="1"/>
                </p:cNvSpPr>
                <p:nvPr/>
              </p:nvSpPr>
              <p:spPr bwMode="auto">
                <a:xfrm flipV="1">
                  <a:off x="3080" y="5288"/>
                  <a:ext cx="0" cy="1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68" name="Line 113">
                  <a:extLst>
                    <a:ext uri="{FF2B5EF4-FFF2-40B4-BE49-F238E27FC236}">
                      <a16:creationId xmlns:a16="http://schemas.microsoft.com/office/drawing/2014/main" id="{D37F9622-6188-48C4-A34B-0762A717D3CE}"/>
                    </a:ext>
                  </a:extLst>
                </p:cNvPr>
                <p:cNvSpPr>
                  <a:spLocks noChangeShapeType="1"/>
                </p:cNvSpPr>
                <p:nvPr/>
              </p:nvSpPr>
              <p:spPr bwMode="auto">
                <a:xfrm flipV="1">
                  <a:off x="3085" y="5642"/>
                  <a:ext cx="0" cy="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51253" name="Rectangle 114">
                <a:extLst>
                  <a:ext uri="{FF2B5EF4-FFF2-40B4-BE49-F238E27FC236}">
                    <a16:creationId xmlns:a16="http://schemas.microsoft.com/office/drawing/2014/main" id="{AA536EFD-CF5B-449F-A226-689317CDFAA0}"/>
                  </a:ext>
                </a:extLst>
              </p:cNvPr>
              <p:cNvSpPr>
                <a:spLocks noChangeArrowheads="1"/>
              </p:cNvSpPr>
              <p:nvPr/>
            </p:nvSpPr>
            <p:spPr bwMode="auto">
              <a:xfrm>
                <a:off x="4792" y="3106"/>
                <a:ext cx="2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 altLang="es-ES" sz="1800" b="1" noProof="1">
                    <a:solidFill>
                      <a:srgbClr val="000000"/>
                    </a:solidFill>
                    <a:latin typeface="Arial" panose="020B0604020202020204" pitchFamily="34" charset="0"/>
                  </a:rPr>
                  <a:t>r</a:t>
                </a:r>
                <a:r>
                  <a:rPr lang="es-ES" altLang="es-ES" sz="1800" b="1" baseline="-25000" noProof="1">
                    <a:solidFill>
                      <a:srgbClr val="000000"/>
                    </a:solidFill>
                    <a:latin typeface="Arial" panose="020B0604020202020204" pitchFamily="34" charset="0"/>
                  </a:rPr>
                  <a:t>d</a:t>
                </a:r>
              </a:p>
            </p:txBody>
          </p:sp>
          <p:sp>
            <p:nvSpPr>
              <p:cNvPr id="51254" name="Rectangle 116">
                <a:extLst>
                  <a:ext uri="{FF2B5EF4-FFF2-40B4-BE49-F238E27FC236}">
                    <a16:creationId xmlns:a16="http://schemas.microsoft.com/office/drawing/2014/main" id="{4FF0915B-F96D-412C-9852-84E775286F9A}"/>
                  </a:ext>
                </a:extLst>
              </p:cNvPr>
              <p:cNvSpPr>
                <a:spLocks noChangeArrowheads="1"/>
              </p:cNvSpPr>
              <p:nvPr/>
            </p:nvSpPr>
            <p:spPr bwMode="auto">
              <a:xfrm>
                <a:off x="4565" y="2951"/>
                <a:ext cx="256" cy="39"/>
              </a:xfrm>
              <a:prstGeom prst="rect">
                <a:avLst/>
              </a:prstGeom>
              <a:solidFill>
                <a:srgbClr val="00AE00"/>
              </a:solidFill>
              <a:ln w="12700">
                <a:solidFill>
                  <a:srgbClr val="00AE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1255" name="Line 117">
                <a:extLst>
                  <a:ext uri="{FF2B5EF4-FFF2-40B4-BE49-F238E27FC236}">
                    <a16:creationId xmlns:a16="http://schemas.microsoft.com/office/drawing/2014/main" id="{A9A9F4D2-C3AC-4E09-BFFD-7E7D094558EC}"/>
                  </a:ext>
                </a:extLst>
              </p:cNvPr>
              <p:cNvSpPr>
                <a:spLocks noChangeShapeType="1"/>
              </p:cNvSpPr>
              <p:nvPr/>
            </p:nvSpPr>
            <p:spPr bwMode="auto">
              <a:xfrm>
                <a:off x="4691" y="2980"/>
                <a:ext cx="0" cy="90"/>
              </a:xfrm>
              <a:prstGeom prst="line">
                <a:avLst/>
              </a:prstGeom>
              <a:noFill/>
              <a:ln w="25400">
                <a:solidFill>
                  <a:srgbClr val="00AE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56" name="Line 119">
                <a:extLst>
                  <a:ext uri="{FF2B5EF4-FFF2-40B4-BE49-F238E27FC236}">
                    <a16:creationId xmlns:a16="http://schemas.microsoft.com/office/drawing/2014/main" id="{367C2DFD-7F18-41A5-9E09-905CE733247C}"/>
                  </a:ext>
                </a:extLst>
              </p:cNvPr>
              <p:cNvSpPr>
                <a:spLocks noChangeShapeType="1"/>
              </p:cNvSpPr>
              <p:nvPr/>
            </p:nvSpPr>
            <p:spPr bwMode="auto">
              <a:xfrm flipV="1">
                <a:off x="4693" y="2676"/>
                <a:ext cx="0" cy="93"/>
              </a:xfrm>
              <a:prstGeom prst="line">
                <a:avLst/>
              </a:prstGeom>
              <a:noFill/>
              <a:ln w="25400">
                <a:solidFill>
                  <a:srgbClr val="00AE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57" name="AutoShape 121">
                <a:extLst>
                  <a:ext uri="{FF2B5EF4-FFF2-40B4-BE49-F238E27FC236}">
                    <a16:creationId xmlns:a16="http://schemas.microsoft.com/office/drawing/2014/main" id="{5E3A31DF-D05F-43FE-9A29-23292D471DBC}"/>
                  </a:ext>
                </a:extLst>
              </p:cNvPr>
              <p:cNvSpPr>
                <a:spLocks noChangeArrowheads="1"/>
              </p:cNvSpPr>
              <p:nvPr/>
            </p:nvSpPr>
            <p:spPr bwMode="auto">
              <a:xfrm rot="10800000" flipH="1">
                <a:off x="4569" y="2771"/>
                <a:ext cx="248" cy="164"/>
              </a:xfrm>
              <a:prstGeom prst="triangle">
                <a:avLst>
                  <a:gd name="adj" fmla="val 49995"/>
                </a:avLst>
              </a:prstGeom>
              <a:noFill/>
              <a:ln w="25400">
                <a:solidFill>
                  <a:srgbClr val="00AE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1258" name="Rectangle 122">
                <a:extLst>
                  <a:ext uri="{FF2B5EF4-FFF2-40B4-BE49-F238E27FC236}">
                    <a16:creationId xmlns:a16="http://schemas.microsoft.com/office/drawing/2014/main" id="{3473333B-D3FE-4CB6-976A-B78F7A0B42B5}"/>
                  </a:ext>
                </a:extLst>
              </p:cNvPr>
              <p:cNvSpPr>
                <a:spLocks noChangeArrowheads="1"/>
              </p:cNvSpPr>
              <p:nvPr/>
            </p:nvSpPr>
            <p:spPr bwMode="auto">
              <a:xfrm>
                <a:off x="4830" y="2756"/>
                <a:ext cx="55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 altLang="es-ES" sz="1800" b="1" noProof="1">
                    <a:solidFill>
                      <a:srgbClr val="00AE00"/>
                    </a:solidFill>
                    <a:latin typeface="Arial" panose="020B0604020202020204" pitchFamily="34" charset="0"/>
                  </a:rPr>
                  <a:t>ideal</a:t>
                </a:r>
              </a:p>
            </p:txBody>
          </p:sp>
          <p:sp>
            <p:nvSpPr>
              <p:cNvPr id="51259" name="Line 178">
                <a:extLst>
                  <a:ext uri="{FF2B5EF4-FFF2-40B4-BE49-F238E27FC236}">
                    <a16:creationId xmlns:a16="http://schemas.microsoft.com/office/drawing/2014/main" id="{93D19CF0-B991-4CA3-81B9-203C3685DF04}"/>
                  </a:ext>
                </a:extLst>
              </p:cNvPr>
              <p:cNvSpPr>
                <a:spLocks noChangeShapeType="1"/>
              </p:cNvSpPr>
              <p:nvPr/>
            </p:nvSpPr>
            <p:spPr bwMode="auto">
              <a:xfrm>
                <a:off x="4493" y="2670"/>
                <a:ext cx="206" cy="0"/>
              </a:xfrm>
              <a:prstGeom prst="line">
                <a:avLst/>
              </a:prstGeom>
              <a:noFill/>
              <a:ln w="25400">
                <a:solidFill>
                  <a:srgbClr val="00AE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260" name="Line 179">
                <a:extLst>
                  <a:ext uri="{FF2B5EF4-FFF2-40B4-BE49-F238E27FC236}">
                    <a16:creationId xmlns:a16="http://schemas.microsoft.com/office/drawing/2014/main" id="{281A4FE6-335C-46F0-AC70-AE400D9D6985}"/>
                  </a:ext>
                </a:extLst>
              </p:cNvPr>
              <p:cNvSpPr>
                <a:spLocks noChangeShapeType="1"/>
              </p:cNvSpPr>
              <p:nvPr/>
            </p:nvSpPr>
            <p:spPr bwMode="auto">
              <a:xfrm>
                <a:off x="4501" y="3698"/>
                <a:ext cx="20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sp>
        <p:nvSpPr>
          <p:cNvPr id="373" name="AutoShape 210">
            <a:extLst>
              <a:ext uri="{FF2B5EF4-FFF2-40B4-BE49-F238E27FC236}">
                <a16:creationId xmlns:a16="http://schemas.microsoft.com/office/drawing/2014/main" id="{E40748B1-F551-470C-ACD5-81A0F82E73A7}"/>
              </a:ext>
            </a:extLst>
          </p:cNvPr>
          <p:cNvSpPr>
            <a:spLocks noChangeArrowheads="1"/>
          </p:cNvSpPr>
          <p:nvPr/>
        </p:nvSpPr>
        <p:spPr bwMode="auto">
          <a:xfrm rot="9008585">
            <a:off x="3282693" y="3735765"/>
            <a:ext cx="458391" cy="234553"/>
          </a:xfrm>
          <a:prstGeom prst="rightArrow">
            <a:avLst>
              <a:gd name="adj1" fmla="val 61546"/>
              <a:gd name="adj2" fmla="val 50034"/>
            </a:avLst>
          </a:prstGeom>
          <a:solidFill>
            <a:srgbClr val="FF9900"/>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116" name="Rectangle 2">
            <a:extLst>
              <a:ext uri="{FF2B5EF4-FFF2-40B4-BE49-F238E27FC236}">
                <a16:creationId xmlns:a16="http://schemas.microsoft.com/office/drawing/2014/main" id="{3146401C-1270-47CD-A28F-E04A46A9EDFC}"/>
              </a:ext>
            </a:extLst>
          </p:cNvPr>
          <p:cNvSpPr txBox="1">
            <a:spLocks noChangeArrowheads="1"/>
          </p:cNvSpPr>
          <p:nvPr/>
        </p:nvSpPr>
        <p:spPr bwMode="auto">
          <a:xfrm>
            <a:off x="1200150" y="114300"/>
            <a:ext cx="6743700" cy="228600"/>
          </a:xfrm>
          <a:prstGeom prst="rect">
            <a:avLst/>
          </a:prstGeom>
          <a:noFill/>
          <a:ln w="9525">
            <a:noFill/>
            <a:miter lim="800000"/>
            <a:headEnd/>
            <a:tailEnd/>
          </a:ln>
        </p:spPr>
        <p:txBody>
          <a:bodyPr anchor="ctr"/>
          <a:lstStyle/>
          <a:p>
            <a:pPr marL="285750" indent="-285750" algn="ctr">
              <a:defRPr/>
            </a:pPr>
            <a:r>
              <a:rPr lang="es-ES" sz="1500" b="1" i="1" kern="0" dirty="0">
                <a:solidFill>
                  <a:schemeClr val="bg1"/>
                </a:solidFill>
                <a:latin typeface="+mj-lt"/>
                <a:ea typeface="+mj-ea"/>
                <a:cs typeface="+mj-cs"/>
              </a:rPr>
              <a:t>5. El diodo semiconductor</a:t>
            </a:r>
          </a:p>
        </p:txBody>
      </p:sp>
      <p:sp>
        <p:nvSpPr>
          <p:cNvPr id="84" name="Título 2">
            <a:extLst>
              <a:ext uri="{FF2B5EF4-FFF2-40B4-BE49-F238E27FC236}">
                <a16:creationId xmlns:a16="http://schemas.microsoft.com/office/drawing/2014/main" id="{B3596FC9-EDA7-4F96-9174-AE388CA9C9E1}"/>
              </a:ext>
            </a:extLst>
          </p:cNvPr>
          <p:cNvSpPr>
            <a:spLocks noGrp="1"/>
          </p:cNvSpPr>
          <p:nvPr>
            <p:ph type="title"/>
          </p:nvPr>
        </p:nvSpPr>
        <p:spPr>
          <a:xfrm>
            <a:off x="0" y="18986"/>
            <a:ext cx="8345488" cy="731837"/>
          </a:xfrm>
        </p:spPr>
        <p:txBody>
          <a:bodyPr/>
          <a:lstStyle/>
          <a:p>
            <a:r>
              <a:rPr lang="es-ES" sz="2800" dirty="0"/>
              <a:t>Resolución de circuitos con diodos</a:t>
            </a:r>
          </a:p>
        </p:txBody>
      </p:sp>
      <p:pic>
        <p:nvPicPr>
          <p:cNvPr id="4" name="Imagen 3">
            <a:extLst>
              <a:ext uri="{FF2B5EF4-FFF2-40B4-BE49-F238E27FC236}">
                <a16:creationId xmlns:a16="http://schemas.microsoft.com/office/drawing/2014/main" id="{3EAD13B0-2602-4E26-B91D-AA0C77CC7260}"/>
              </a:ext>
            </a:extLst>
          </p:cNvPr>
          <p:cNvPicPr>
            <a:picLocks noChangeAspect="1"/>
          </p:cNvPicPr>
          <p:nvPr/>
        </p:nvPicPr>
        <p:blipFill>
          <a:blip r:embed="rId3"/>
          <a:stretch>
            <a:fillRect/>
          </a:stretch>
        </p:blipFill>
        <p:spPr>
          <a:xfrm>
            <a:off x="633946" y="3110010"/>
            <a:ext cx="2505075" cy="2038350"/>
          </a:xfrm>
          <a:prstGeom prst="rect">
            <a:avLst/>
          </a:prstGeom>
        </p:spPr>
      </p:pic>
      <p:pic>
        <p:nvPicPr>
          <p:cNvPr id="7" name="Imagen 6">
            <a:extLst>
              <a:ext uri="{FF2B5EF4-FFF2-40B4-BE49-F238E27FC236}">
                <a16:creationId xmlns:a16="http://schemas.microsoft.com/office/drawing/2014/main" id="{D6178450-72C9-4715-80B0-F5B48D48E72F}"/>
              </a:ext>
            </a:extLst>
          </p:cNvPr>
          <p:cNvPicPr>
            <a:picLocks noChangeAspect="1"/>
          </p:cNvPicPr>
          <p:nvPr/>
        </p:nvPicPr>
        <p:blipFill>
          <a:blip r:embed="rId4"/>
          <a:stretch>
            <a:fillRect/>
          </a:stretch>
        </p:blipFill>
        <p:spPr>
          <a:xfrm>
            <a:off x="2670573" y="1058256"/>
            <a:ext cx="2714625" cy="21240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Group 138">
            <a:extLst>
              <a:ext uri="{FF2B5EF4-FFF2-40B4-BE49-F238E27FC236}">
                <a16:creationId xmlns:a16="http://schemas.microsoft.com/office/drawing/2014/main" id="{04E6AEC1-DFE9-498B-9E6C-05FFA0654F03}"/>
              </a:ext>
            </a:extLst>
          </p:cNvPr>
          <p:cNvGrpSpPr>
            <a:grpSpLocks/>
          </p:cNvGrpSpPr>
          <p:nvPr/>
        </p:nvGrpSpPr>
        <p:grpSpPr bwMode="auto">
          <a:xfrm>
            <a:off x="1465877" y="999529"/>
            <a:ext cx="4156472" cy="1965722"/>
            <a:chOff x="288" y="546"/>
            <a:chExt cx="3491" cy="1651"/>
          </a:xfrm>
        </p:grpSpPr>
        <p:sp>
          <p:nvSpPr>
            <p:cNvPr id="52230" name="Oval 47">
              <a:extLst>
                <a:ext uri="{FF2B5EF4-FFF2-40B4-BE49-F238E27FC236}">
                  <a16:creationId xmlns:a16="http://schemas.microsoft.com/office/drawing/2014/main" id="{FE910AAE-6B40-4EDF-8457-A8989FDD923F}"/>
                </a:ext>
              </a:extLst>
            </p:cNvPr>
            <p:cNvSpPr>
              <a:spLocks noChangeArrowheads="1"/>
            </p:cNvSpPr>
            <p:nvPr/>
          </p:nvSpPr>
          <p:spPr bwMode="auto">
            <a:xfrm>
              <a:off x="3131" y="1864"/>
              <a:ext cx="60" cy="60"/>
            </a:xfrm>
            <a:prstGeom prst="ellipse">
              <a:avLst/>
            </a:prstGeom>
            <a:solidFill>
              <a:srgbClr val="FC0128"/>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nvGrpSpPr>
            <p:cNvPr id="52231" name="Group 137">
              <a:extLst>
                <a:ext uri="{FF2B5EF4-FFF2-40B4-BE49-F238E27FC236}">
                  <a16:creationId xmlns:a16="http://schemas.microsoft.com/office/drawing/2014/main" id="{6FB953C8-3846-4FAD-B56B-1849527335FC}"/>
                </a:ext>
              </a:extLst>
            </p:cNvPr>
            <p:cNvGrpSpPr>
              <a:grpSpLocks/>
            </p:cNvGrpSpPr>
            <p:nvPr/>
          </p:nvGrpSpPr>
          <p:grpSpPr bwMode="auto">
            <a:xfrm>
              <a:off x="288" y="546"/>
              <a:ext cx="3491" cy="1651"/>
              <a:chOff x="288" y="548"/>
              <a:chExt cx="3491" cy="1651"/>
            </a:xfrm>
          </p:grpSpPr>
          <p:sp>
            <p:nvSpPr>
              <p:cNvPr id="52232" name="Oval 46">
                <a:extLst>
                  <a:ext uri="{FF2B5EF4-FFF2-40B4-BE49-F238E27FC236}">
                    <a16:creationId xmlns:a16="http://schemas.microsoft.com/office/drawing/2014/main" id="{F885A9D7-65CC-40A1-A345-CABFE51D331E}"/>
                  </a:ext>
                </a:extLst>
              </p:cNvPr>
              <p:cNvSpPr>
                <a:spLocks noChangeArrowheads="1"/>
              </p:cNvSpPr>
              <p:nvPr/>
            </p:nvSpPr>
            <p:spPr bwMode="auto">
              <a:xfrm>
                <a:off x="3137" y="1162"/>
                <a:ext cx="60" cy="60"/>
              </a:xfrm>
              <a:prstGeom prst="ellipse">
                <a:avLst/>
              </a:prstGeom>
              <a:solidFill>
                <a:srgbClr val="FC0128"/>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nvGrpSpPr>
              <p:cNvPr id="52233" name="Group 136">
                <a:extLst>
                  <a:ext uri="{FF2B5EF4-FFF2-40B4-BE49-F238E27FC236}">
                    <a16:creationId xmlns:a16="http://schemas.microsoft.com/office/drawing/2014/main" id="{346D878F-55A4-45CC-A119-9730BA9B394B}"/>
                  </a:ext>
                </a:extLst>
              </p:cNvPr>
              <p:cNvGrpSpPr>
                <a:grpSpLocks/>
              </p:cNvGrpSpPr>
              <p:nvPr/>
            </p:nvGrpSpPr>
            <p:grpSpPr bwMode="auto">
              <a:xfrm>
                <a:off x="288" y="548"/>
                <a:ext cx="3491" cy="1651"/>
                <a:chOff x="288" y="548"/>
                <a:chExt cx="3491" cy="1651"/>
              </a:xfrm>
            </p:grpSpPr>
            <p:grpSp>
              <p:nvGrpSpPr>
                <p:cNvPr id="52234" name="Group 127">
                  <a:extLst>
                    <a:ext uri="{FF2B5EF4-FFF2-40B4-BE49-F238E27FC236}">
                      <a16:creationId xmlns:a16="http://schemas.microsoft.com/office/drawing/2014/main" id="{0BBA8F52-86DC-4854-BDAE-016BAAB9ADFE}"/>
                    </a:ext>
                  </a:extLst>
                </p:cNvPr>
                <p:cNvGrpSpPr>
                  <a:grpSpLocks/>
                </p:cNvGrpSpPr>
                <p:nvPr/>
              </p:nvGrpSpPr>
              <p:grpSpPr bwMode="auto">
                <a:xfrm>
                  <a:off x="288" y="548"/>
                  <a:ext cx="2988" cy="1651"/>
                  <a:chOff x="361" y="910"/>
                  <a:chExt cx="2988" cy="1651"/>
                </a:xfrm>
              </p:grpSpPr>
              <p:sp>
                <p:nvSpPr>
                  <p:cNvPr id="52245" name="Text Box 59">
                    <a:extLst>
                      <a:ext uri="{FF2B5EF4-FFF2-40B4-BE49-F238E27FC236}">
                        <a16:creationId xmlns:a16="http://schemas.microsoft.com/office/drawing/2014/main" id="{98C2E41D-79D7-4DDD-8FA9-35C55A7B3659}"/>
                      </a:ext>
                    </a:extLst>
                  </p:cNvPr>
                  <p:cNvSpPr txBox="1">
                    <a:spLocks noChangeArrowheads="1"/>
                  </p:cNvSpPr>
                  <p:nvPr/>
                </p:nvSpPr>
                <p:spPr bwMode="auto">
                  <a:xfrm>
                    <a:off x="3044" y="2251"/>
                    <a:ext cx="29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800" b="1">
                        <a:solidFill>
                          <a:srgbClr val="996633"/>
                        </a:solidFill>
                        <a:latin typeface="Arial" panose="020B0604020202020204" pitchFamily="34" charset="0"/>
                      </a:rPr>
                      <a:t>B</a:t>
                    </a:r>
                  </a:p>
                </p:txBody>
              </p:sp>
              <p:grpSp>
                <p:nvGrpSpPr>
                  <p:cNvPr id="52246" name="Group 126">
                    <a:extLst>
                      <a:ext uri="{FF2B5EF4-FFF2-40B4-BE49-F238E27FC236}">
                        <a16:creationId xmlns:a16="http://schemas.microsoft.com/office/drawing/2014/main" id="{9EA8168D-9351-40C2-9951-21224EA93C0F}"/>
                      </a:ext>
                    </a:extLst>
                  </p:cNvPr>
                  <p:cNvGrpSpPr>
                    <a:grpSpLocks/>
                  </p:cNvGrpSpPr>
                  <p:nvPr/>
                </p:nvGrpSpPr>
                <p:grpSpPr bwMode="auto">
                  <a:xfrm>
                    <a:off x="361" y="910"/>
                    <a:ext cx="2988" cy="1462"/>
                    <a:chOff x="361" y="910"/>
                    <a:chExt cx="2988" cy="1462"/>
                  </a:xfrm>
                </p:grpSpPr>
                <p:sp>
                  <p:nvSpPr>
                    <p:cNvPr id="52247" name="Text Box 58">
                      <a:extLst>
                        <a:ext uri="{FF2B5EF4-FFF2-40B4-BE49-F238E27FC236}">
                          <a16:creationId xmlns:a16="http://schemas.microsoft.com/office/drawing/2014/main" id="{E42BC89A-E2D5-4C1D-BAE7-8A8356B8C8C8}"/>
                        </a:ext>
                      </a:extLst>
                    </p:cNvPr>
                    <p:cNvSpPr txBox="1">
                      <a:spLocks noChangeArrowheads="1"/>
                    </p:cNvSpPr>
                    <p:nvPr/>
                  </p:nvSpPr>
                  <p:spPr bwMode="auto">
                    <a:xfrm>
                      <a:off x="3054" y="1285"/>
                      <a:ext cx="29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800" b="1">
                          <a:solidFill>
                            <a:srgbClr val="996633"/>
                          </a:solidFill>
                          <a:latin typeface="Arial" panose="020B0604020202020204" pitchFamily="34" charset="0"/>
                        </a:rPr>
                        <a:t>A</a:t>
                      </a:r>
                    </a:p>
                  </p:txBody>
                </p:sp>
                <p:grpSp>
                  <p:nvGrpSpPr>
                    <p:cNvPr id="52248" name="Group 125">
                      <a:extLst>
                        <a:ext uri="{FF2B5EF4-FFF2-40B4-BE49-F238E27FC236}">
                          <a16:creationId xmlns:a16="http://schemas.microsoft.com/office/drawing/2014/main" id="{69137F76-20C1-4E03-ADE7-E0B4DE8D8598}"/>
                        </a:ext>
                      </a:extLst>
                    </p:cNvPr>
                    <p:cNvGrpSpPr>
                      <a:grpSpLocks/>
                    </p:cNvGrpSpPr>
                    <p:nvPr/>
                  </p:nvGrpSpPr>
                  <p:grpSpPr bwMode="auto">
                    <a:xfrm>
                      <a:off x="361" y="910"/>
                      <a:ext cx="2879" cy="1462"/>
                      <a:chOff x="361" y="910"/>
                      <a:chExt cx="2879" cy="1462"/>
                    </a:xfrm>
                  </p:grpSpPr>
                  <p:grpSp>
                    <p:nvGrpSpPr>
                      <p:cNvPr id="52249" name="Group 120">
                        <a:extLst>
                          <a:ext uri="{FF2B5EF4-FFF2-40B4-BE49-F238E27FC236}">
                            <a16:creationId xmlns:a16="http://schemas.microsoft.com/office/drawing/2014/main" id="{BEF27D8F-1DE5-4EFC-BFFF-30403D03A93E}"/>
                          </a:ext>
                        </a:extLst>
                      </p:cNvPr>
                      <p:cNvGrpSpPr>
                        <a:grpSpLocks/>
                      </p:cNvGrpSpPr>
                      <p:nvPr/>
                    </p:nvGrpSpPr>
                    <p:grpSpPr bwMode="auto">
                      <a:xfrm>
                        <a:off x="361" y="910"/>
                        <a:ext cx="2342" cy="1462"/>
                        <a:chOff x="361" y="910"/>
                        <a:chExt cx="2342" cy="1462"/>
                      </a:xfrm>
                    </p:grpSpPr>
                    <p:grpSp>
                      <p:nvGrpSpPr>
                        <p:cNvPr id="52253" name="Group 98">
                          <a:extLst>
                            <a:ext uri="{FF2B5EF4-FFF2-40B4-BE49-F238E27FC236}">
                              <a16:creationId xmlns:a16="http://schemas.microsoft.com/office/drawing/2014/main" id="{942FFB52-9DBE-496B-84E0-B00C006A5EA5}"/>
                            </a:ext>
                          </a:extLst>
                        </p:cNvPr>
                        <p:cNvGrpSpPr>
                          <a:grpSpLocks/>
                        </p:cNvGrpSpPr>
                        <p:nvPr/>
                      </p:nvGrpSpPr>
                      <p:grpSpPr bwMode="auto">
                        <a:xfrm>
                          <a:off x="361" y="1515"/>
                          <a:ext cx="546" cy="709"/>
                          <a:chOff x="4024" y="1079"/>
                          <a:chExt cx="546" cy="709"/>
                        </a:xfrm>
                      </p:grpSpPr>
                      <p:sp>
                        <p:nvSpPr>
                          <p:cNvPr id="52271" name="AutoShape 92">
                            <a:extLst>
                              <a:ext uri="{FF2B5EF4-FFF2-40B4-BE49-F238E27FC236}">
                                <a16:creationId xmlns:a16="http://schemas.microsoft.com/office/drawing/2014/main" id="{D8E065E4-7EE4-41AE-9E08-AD659A926EAA}"/>
                              </a:ext>
                            </a:extLst>
                          </p:cNvPr>
                          <p:cNvSpPr>
                            <a:spLocks noChangeArrowheads="1"/>
                          </p:cNvSpPr>
                          <p:nvPr/>
                        </p:nvSpPr>
                        <p:spPr bwMode="auto">
                          <a:xfrm flipH="1">
                            <a:off x="4028" y="1377"/>
                            <a:ext cx="248" cy="164"/>
                          </a:xfrm>
                          <a:prstGeom prst="triangle">
                            <a:avLst>
                              <a:gd name="adj" fmla="val 49995"/>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72" name="Rectangle 93">
                            <a:extLst>
                              <a:ext uri="{FF2B5EF4-FFF2-40B4-BE49-F238E27FC236}">
                                <a16:creationId xmlns:a16="http://schemas.microsoft.com/office/drawing/2014/main" id="{CB6F071F-3434-4BFB-9052-8E64AE34DFAA}"/>
                              </a:ext>
                            </a:extLst>
                          </p:cNvPr>
                          <p:cNvSpPr>
                            <a:spLocks noChangeArrowheads="1"/>
                          </p:cNvSpPr>
                          <p:nvPr/>
                        </p:nvSpPr>
                        <p:spPr bwMode="auto">
                          <a:xfrm rot="10800000">
                            <a:off x="4024" y="1320"/>
                            <a:ext cx="256" cy="39"/>
                          </a:xfrm>
                          <a:prstGeom prst="rect">
                            <a:avLst/>
                          </a:prstGeom>
                          <a:solidFill>
                            <a:srgbClr val="000000"/>
                          </a:solidFill>
                          <a:ln w="12700">
                            <a:solidFill>
                              <a:srgbClr val="0000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73" name="Line 94">
                            <a:extLst>
                              <a:ext uri="{FF2B5EF4-FFF2-40B4-BE49-F238E27FC236}">
                                <a16:creationId xmlns:a16="http://schemas.microsoft.com/office/drawing/2014/main" id="{22DF91A1-9233-4D2B-931B-A7E48DD0A8AA}"/>
                              </a:ext>
                            </a:extLst>
                          </p:cNvPr>
                          <p:cNvSpPr>
                            <a:spLocks noChangeShapeType="1"/>
                          </p:cNvSpPr>
                          <p:nvPr/>
                        </p:nvSpPr>
                        <p:spPr bwMode="auto">
                          <a:xfrm rot="10800000" flipV="1">
                            <a:off x="4150" y="1537"/>
                            <a:ext cx="0" cy="24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74" name="Line 95">
                            <a:extLst>
                              <a:ext uri="{FF2B5EF4-FFF2-40B4-BE49-F238E27FC236}">
                                <a16:creationId xmlns:a16="http://schemas.microsoft.com/office/drawing/2014/main" id="{552171E1-A008-4DFF-8AFD-DDA0025455A5}"/>
                              </a:ext>
                            </a:extLst>
                          </p:cNvPr>
                          <p:cNvSpPr>
                            <a:spLocks noChangeShapeType="1"/>
                          </p:cNvSpPr>
                          <p:nvPr/>
                        </p:nvSpPr>
                        <p:spPr bwMode="auto">
                          <a:xfrm rot="10800000">
                            <a:off x="4154" y="1079"/>
                            <a:ext cx="0" cy="25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75" name="Line 96">
                            <a:extLst>
                              <a:ext uri="{FF2B5EF4-FFF2-40B4-BE49-F238E27FC236}">
                                <a16:creationId xmlns:a16="http://schemas.microsoft.com/office/drawing/2014/main" id="{4EFE30EE-F0FE-4E51-BB01-4AAD855D1C01}"/>
                              </a:ext>
                            </a:extLst>
                          </p:cNvPr>
                          <p:cNvSpPr>
                            <a:spLocks noChangeShapeType="1"/>
                          </p:cNvSpPr>
                          <p:nvPr/>
                        </p:nvSpPr>
                        <p:spPr bwMode="auto">
                          <a:xfrm rot="10800000">
                            <a:off x="4140" y="1788"/>
                            <a:ext cx="43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76" name="Line 97">
                            <a:extLst>
                              <a:ext uri="{FF2B5EF4-FFF2-40B4-BE49-F238E27FC236}">
                                <a16:creationId xmlns:a16="http://schemas.microsoft.com/office/drawing/2014/main" id="{083B69F3-1BA9-4ECF-85DD-65FA0768FF9F}"/>
                              </a:ext>
                            </a:extLst>
                          </p:cNvPr>
                          <p:cNvSpPr>
                            <a:spLocks noChangeShapeType="1"/>
                          </p:cNvSpPr>
                          <p:nvPr/>
                        </p:nvSpPr>
                        <p:spPr bwMode="auto">
                          <a:xfrm rot="10800000">
                            <a:off x="4145" y="1086"/>
                            <a:ext cx="42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nvGrpSpPr>
                        <p:cNvPr id="52254" name="Group 106">
                          <a:extLst>
                            <a:ext uri="{FF2B5EF4-FFF2-40B4-BE49-F238E27FC236}">
                              <a16:creationId xmlns:a16="http://schemas.microsoft.com/office/drawing/2014/main" id="{56B29C20-431C-428E-8B4A-D738E8C11049}"/>
                            </a:ext>
                          </a:extLst>
                        </p:cNvPr>
                        <p:cNvGrpSpPr>
                          <a:grpSpLocks/>
                        </p:cNvGrpSpPr>
                        <p:nvPr/>
                      </p:nvGrpSpPr>
                      <p:grpSpPr bwMode="auto">
                        <a:xfrm rot="16200000" flipH="1">
                          <a:off x="1901" y="828"/>
                          <a:ext cx="546" cy="709"/>
                          <a:chOff x="4024" y="1079"/>
                          <a:chExt cx="546" cy="709"/>
                        </a:xfrm>
                      </p:grpSpPr>
                      <p:sp>
                        <p:nvSpPr>
                          <p:cNvPr id="52265" name="AutoShape 107">
                            <a:extLst>
                              <a:ext uri="{FF2B5EF4-FFF2-40B4-BE49-F238E27FC236}">
                                <a16:creationId xmlns:a16="http://schemas.microsoft.com/office/drawing/2014/main" id="{853BF5A1-2602-4CD0-8982-D29D5073378C}"/>
                              </a:ext>
                            </a:extLst>
                          </p:cNvPr>
                          <p:cNvSpPr>
                            <a:spLocks noChangeArrowheads="1"/>
                          </p:cNvSpPr>
                          <p:nvPr/>
                        </p:nvSpPr>
                        <p:spPr bwMode="auto">
                          <a:xfrm flipH="1">
                            <a:off x="4028" y="1377"/>
                            <a:ext cx="248" cy="164"/>
                          </a:xfrm>
                          <a:prstGeom prst="triangle">
                            <a:avLst>
                              <a:gd name="adj" fmla="val 49995"/>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66" name="Rectangle 108">
                            <a:extLst>
                              <a:ext uri="{FF2B5EF4-FFF2-40B4-BE49-F238E27FC236}">
                                <a16:creationId xmlns:a16="http://schemas.microsoft.com/office/drawing/2014/main" id="{8C1454A3-555C-4753-AB2E-6FC980108921}"/>
                              </a:ext>
                            </a:extLst>
                          </p:cNvPr>
                          <p:cNvSpPr>
                            <a:spLocks noChangeArrowheads="1"/>
                          </p:cNvSpPr>
                          <p:nvPr/>
                        </p:nvSpPr>
                        <p:spPr bwMode="auto">
                          <a:xfrm rot="10800000">
                            <a:off x="4024" y="1320"/>
                            <a:ext cx="256" cy="39"/>
                          </a:xfrm>
                          <a:prstGeom prst="rect">
                            <a:avLst/>
                          </a:prstGeom>
                          <a:solidFill>
                            <a:srgbClr val="000000"/>
                          </a:solidFill>
                          <a:ln w="12700">
                            <a:solidFill>
                              <a:srgbClr val="0000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67" name="Line 109">
                            <a:extLst>
                              <a:ext uri="{FF2B5EF4-FFF2-40B4-BE49-F238E27FC236}">
                                <a16:creationId xmlns:a16="http://schemas.microsoft.com/office/drawing/2014/main" id="{2C73B9EA-0656-42EA-AE95-D98856FDCF01}"/>
                              </a:ext>
                            </a:extLst>
                          </p:cNvPr>
                          <p:cNvSpPr>
                            <a:spLocks noChangeShapeType="1"/>
                          </p:cNvSpPr>
                          <p:nvPr/>
                        </p:nvSpPr>
                        <p:spPr bwMode="auto">
                          <a:xfrm rot="10800000" flipV="1">
                            <a:off x="4150" y="1537"/>
                            <a:ext cx="0" cy="24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68" name="Line 110">
                            <a:extLst>
                              <a:ext uri="{FF2B5EF4-FFF2-40B4-BE49-F238E27FC236}">
                                <a16:creationId xmlns:a16="http://schemas.microsoft.com/office/drawing/2014/main" id="{B980803D-2FE6-473B-8CA3-A4AB37621519}"/>
                              </a:ext>
                            </a:extLst>
                          </p:cNvPr>
                          <p:cNvSpPr>
                            <a:spLocks noChangeShapeType="1"/>
                          </p:cNvSpPr>
                          <p:nvPr/>
                        </p:nvSpPr>
                        <p:spPr bwMode="auto">
                          <a:xfrm rot="10800000">
                            <a:off x="4154" y="1079"/>
                            <a:ext cx="0" cy="25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69" name="Line 111">
                            <a:extLst>
                              <a:ext uri="{FF2B5EF4-FFF2-40B4-BE49-F238E27FC236}">
                                <a16:creationId xmlns:a16="http://schemas.microsoft.com/office/drawing/2014/main" id="{626FF291-E997-46A6-B113-1BC54A028486}"/>
                              </a:ext>
                            </a:extLst>
                          </p:cNvPr>
                          <p:cNvSpPr>
                            <a:spLocks noChangeShapeType="1"/>
                          </p:cNvSpPr>
                          <p:nvPr/>
                        </p:nvSpPr>
                        <p:spPr bwMode="auto">
                          <a:xfrm rot="10800000">
                            <a:off x="4140" y="1788"/>
                            <a:ext cx="43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70" name="Line 112">
                            <a:extLst>
                              <a:ext uri="{FF2B5EF4-FFF2-40B4-BE49-F238E27FC236}">
                                <a16:creationId xmlns:a16="http://schemas.microsoft.com/office/drawing/2014/main" id="{AB0A59FD-E9CC-4E4F-993E-6E6DCB377836}"/>
                              </a:ext>
                            </a:extLst>
                          </p:cNvPr>
                          <p:cNvSpPr>
                            <a:spLocks noChangeShapeType="1"/>
                          </p:cNvSpPr>
                          <p:nvPr/>
                        </p:nvSpPr>
                        <p:spPr bwMode="auto">
                          <a:xfrm rot="10800000">
                            <a:off x="4145" y="1086"/>
                            <a:ext cx="42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nvGrpSpPr>
                        <p:cNvPr id="52255" name="Group 99">
                          <a:extLst>
                            <a:ext uri="{FF2B5EF4-FFF2-40B4-BE49-F238E27FC236}">
                              <a16:creationId xmlns:a16="http://schemas.microsoft.com/office/drawing/2014/main" id="{B7A5028A-56C3-44A4-9652-EA9D108DD157}"/>
                            </a:ext>
                          </a:extLst>
                        </p:cNvPr>
                        <p:cNvGrpSpPr>
                          <a:grpSpLocks/>
                        </p:cNvGrpSpPr>
                        <p:nvPr/>
                      </p:nvGrpSpPr>
                      <p:grpSpPr bwMode="auto">
                        <a:xfrm rot="5400000">
                          <a:off x="1096" y="852"/>
                          <a:ext cx="546" cy="709"/>
                          <a:chOff x="4024" y="1079"/>
                          <a:chExt cx="546" cy="709"/>
                        </a:xfrm>
                      </p:grpSpPr>
                      <p:sp>
                        <p:nvSpPr>
                          <p:cNvPr id="52259" name="AutoShape 100">
                            <a:extLst>
                              <a:ext uri="{FF2B5EF4-FFF2-40B4-BE49-F238E27FC236}">
                                <a16:creationId xmlns:a16="http://schemas.microsoft.com/office/drawing/2014/main" id="{2512F5C3-C224-446E-A96E-13F9DE63FBBB}"/>
                              </a:ext>
                            </a:extLst>
                          </p:cNvPr>
                          <p:cNvSpPr>
                            <a:spLocks noChangeArrowheads="1"/>
                          </p:cNvSpPr>
                          <p:nvPr/>
                        </p:nvSpPr>
                        <p:spPr bwMode="auto">
                          <a:xfrm flipH="1">
                            <a:off x="4028" y="1377"/>
                            <a:ext cx="248" cy="164"/>
                          </a:xfrm>
                          <a:prstGeom prst="triangle">
                            <a:avLst>
                              <a:gd name="adj" fmla="val 49995"/>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60" name="Rectangle 101">
                            <a:extLst>
                              <a:ext uri="{FF2B5EF4-FFF2-40B4-BE49-F238E27FC236}">
                                <a16:creationId xmlns:a16="http://schemas.microsoft.com/office/drawing/2014/main" id="{1F0C18C7-1D43-481D-92D8-ECC98965DFAF}"/>
                              </a:ext>
                            </a:extLst>
                          </p:cNvPr>
                          <p:cNvSpPr>
                            <a:spLocks noChangeArrowheads="1"/>
                          </p:cNvSpPr>
                          <p:nvPr/>
                        </p:nvSpPr>
                        <p:spPr bwMode="auto">
                          <a:xfrm rot="10800000">
                            <a:off x="4024" y="1320"/>
                            <a:ext cx="256" cy="39"/>
                          </a:xfrm>
                          <a:prstGeom prst="rect">
                            <a:avLst/>
                          </a:prstGeom>
                          <a:solidFill>
                            <a:srgbClr val="000000"/>
                          </a:solidFill>
                          <a:ln w="12700">
                            <a:solidFill>
                              <a:srgbClr val="0000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61" name="Line 102">
                            <a:extLst>
                              <a:ext uri="{FF2B5EF4-FFF2-40B4-BE49-F238E27FC236}">
                                <a16:creationId xmlns:a16="http://schemas.microsoft.com/office/drawing/2014/main" id="{4DC4FD0A-3E11-4ACD-9FAD-355A541DE204}"/>
                              </a:ext>
                            </a:extLst>
                          </p:cNvPr>
                          <p:cNvSpPr>
                            <a:spLocks noChangeShapeType="1"/>
                          </p:cNvSpPr>
                          <p:nvPr/>
                        </p:nvSpPr>
                        <p:spPr bwMode="auto">
                          <a:xfrm rot="10800000" flipV="1">
                            <a:off x="4150" y="1537"/>
                            <a:ext cx="0" cy="24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62" name="Line 103">
                            <a:extLst>
                              <a:ext uri="{FF2B5EF4-FFF2-40B4-BE49-F238E27FC236}">
                                <a16:creationId xmlns:a16="http://schemas.microsoft.com/office/drawing/2014/main" id="{39777DE9-5552-4E18-B9E2-5C69557F472E}"/>
                              </a:ext>
                            </a:extLst>
                          </p:cNvPr>
                          <p:cNvSpPr>
                            <a:spLocks noChangeShapeType="1"/>
                          </p:cNvSpPr>
                          <p:nvPr/>
                        </p:nvSpPr>
                        <p:spPr bwMode="auto">
                          <a:xfrm rot="10800000">
                            <a:off x="4154" y="1079"/>
                            <a:ext cx="0" cy="25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63" name="Line 104">
                            <a:extLst>
                              <a:ext uri="{FF2B5EF4-FFF2-40B4-BE49-F238E27FC236}">
                                <a16:creationId xmlns:a16="http://schemas.microsoft.com/office/drawing/2014/main" id="{DCA31D52-C765-4915-88E8-47EAD3F2CDCB}"/>
                              </a:ext>
                            </a:extLst>
                          </p:cNvPr>
                          <p:cNvSpPr>
                            <a:spLocks noChangeShapeType="1"/>
                          </p:cNvSpPr>
                          <p:nvPr/>
                        </p:nvSpPr>
                        <p:spPr bwMode="auto">
                          <a:xfrm rot="10800000">
                            <a:off x="4140" y="1788"/>
                            <a:ext cx="43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64" name="Line 105">
                            <a:extLst>
                              <a:ext uri="{FF2B5EF4-FFF2-40B4-BE49-F238E27FC236}">
                                <a16:creationId xmlns:a16="http://schemas.microsoft.com/office/drawing/2014/main" id="{60444F65-3577-4E5A-86A1-0B7DE07F7F4C}"/>
                              </a:ext>
                            </a:extLst>
                          </p:cNvPr>
                          <p:cNvSpPr>
                            <a:spLocks noChangeShapeType="1"/>
                          </p:cNvSpPr>
                          <p:nvPr/>
                        </p:nvSpPr>
                        <p:spPr bwMode="auto">
                          <a:xfrm rot="10800000">
                            <a:off x="4145" y="1086"/>
                            <a:ext cx="42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nvGrpSpPr>
                        <p:cNvPr id="52256" name="Group 116">
                          <a:extLst>
                            <a:ext uri="{FF2B5EF4-FFF2-40B4-BE49-F238E27FC236}">
                              <a16:creationId xmlns:a16="http://schemas.microsoft.com/office/drawing/2014/main" id="{A29A718C-2DC2-4BB2-A4E3-D690AA2E66A1}"/>
                            </a:ext>
                          </a:extLst>
                        </p:cNvPr>
                        <p:cNvGrpSpPr>
                          <a:grpSpLocks/>
                        </p:cNvGrpSpPr>
                        <p:nvPr/>
                      </p:nvGrpSpPr>
                      <p:grpSpPr bwMode="auto">
                        <a:xfrm>
                          <a:off x="830" y="1400"/>
                          <a:ext cx="1873" cy="972"/>
                          <a:chOff x="830" y="1400"/>
                          <a:chExt cx="1873" cy="972"/>
                        </a:xfrm>
                      </p:grpSpPr>
                      <p:sp>
                        <p:nvSpPr>
                          <p:cNvPr id="52257" name="Rectangle 113">
                            <a:extLst>
                              <a:ext uri="{FF2B5EF4-FFF2-40B4-BE49-F238E27FC236}">
                                <a16:creationId xmlns:a16="http://schemas.microsoft.com/office/drawing/2014/main" id="{3A1B753D-2945-4678-A607-831BFF0D1FEE}"/>
                              </a:ext>
                            </a:extLst>
                          </p:cNvPr>
                          <p:cNvSpPr>
                            <a:spLocks noChangeArrowheads="1"/>
                          </p:cNvSpPr>
                          <p:nvPr/>
                        </p:nvSpPr>
                        <p:spPr bwMode="auto">
                          <a:xfrm>
                            <a:off x="830" y="1400"/>
                            <a:ext cx="1873" cy="972"/>
                          </a:xfrm>
                          <a:prstGeom prst="rect">
                            <a:avLst/>
                          </a:prstGeom>
                          <a:solidFill>
                            <a:srgbClr val="FFFFFF"/>
                          </a:solidFill>
                          <a:ln w="38100">
                            <a:solidFill>
                              <a:srgbClr val="000000"/>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a:endParaRPr lang="en-GB" altLang="es-ES" sz="1800" b="1">
                              <a:solidFill>
                                <a:srgbClr val="6600FF"/>
                              </a:solidFill>
                              <a:latin typeface="Arial" panose="020B0604020202020204" pitchFamily="34" charset="0"/>
                            </a:endParaRPr>
                          </a:p>
                        </p:txBody>
                      </p:sp>
                      <p:sp>
                        <p:nvSpPr>
                          <p:cNvPr id="52258" name="Text Box 41">
                            <a:extLst>
                              <a:ext uri="{FF2B5EF4-FFF2-40B4-BE49-F238E27FC236}">
                                <a16:creationId xmlns:a16="http://schemas.microsoft.com/office/drawing/2014/main" id="{97D83FA0-B0C8-4B62-90D1-73C59502EFCE}"/>
                              </a:ext>
                            </a:extLst>
                          </p:cNvPr>
                          <p:cNvSpPr txBox="1">
                            <a:spLocks noChangeArrowheads="1"/>
                          </p:cNvSpPr>
                          <p:nvPr/>
                        </p:nvSpPr>
                        <p:spPr bwMode="auto">
                          <a:xfrm>
                            <a:off x="1047" y="1707"/>
                            <a:ext cx="1437" cy="31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a:r>
                              <a:rPr lang="es-ES_tradnl" altLang="es-ES" sz="1800" b="1">
                                <a:solidFill>
                                  <a:srgbClr val="000000"/>
                                </a:solidFill>
                                <a:latin typeface="Arial" panose="020B0604020202020204" pitchFamily="34" charset="0"/>
                              </a:rPr>
                              <a:t>Circuito lineal</a:t>
                            </a:r>
                            <a:endParaRPr lang="es-ES_tradnl" altLang="es-ES" sz="1800" b="1">
                              <a:solidFill>
                                <a:srgbClr val="6600FF"/>
                              </a:solidFill>
                              <a:latin typeface="Arial" panose="020B0604020202020204" pitchFamily="34" charset="0"/>
                            </a:endParaRPr>
                          </a:p>
                        </p:txBody>
                      </p:sp>
                    </p:grpSp>
                  </p:grpSp>
                  <p:grpSp>
                    <p:nvGrpSpPr>
                      <p:cNvPr id="52250" name="Group 124">
                        <a:extLst>
                          <a:ext uri="{FF2B5EF4-FFF2-40B4-BE49-F238E27FC236}">
                            <a16:creationId xmlns:a16="http://schemas.microsoft.com/office/drawing/2014/main" id="{F8B0671A-E91C-4EAC-ABA9-E28D319D17E7}"/>
                          </a:ext>
                        </a:extLst>
                      </p:cNvPr>
                      <p:cNvGrpSpPr>
                        <a:grpSpLocks/>
                      </p:cNvGrpSpPr>
                      <p:nvPr/>
                    </p:nvGrpSpPr>
                    <p:grpSpPr bwMode="auto">
                      <a:xfrm>
                        <a:off x="2712" y="1552"/>
                        <a:ext cx="528" cy="712"/>
                        <a:chOff x="2712" y="1552"/>
                        <a:chExt cx="528" cy="712"/>
                      </a:xfrm>
                    </p:grpSpPr>
                    <p:sp>
                      <p:nvSpPr>
                        <p:cNvPr id="52251" name="Line 122">
                          <a:extLst>
                            <a:ext uri="{FF2B5EF4-FFF2-40B4-BE49-F238E27FC236}">
                              <a16:creationId xmlns:a16="http://schemas.microsoft.com/office/drawing/2014/main" id="{7B612988-3811-4893-923C-8FEE841EC5B0}"/>
                            </a:ext>
                          </a:extLst>
                        </p:cNvPr>
                        <p:cNvSpPr>
                          <a:spLocks noChangeShapeType="1"/>
                        </p:cNvSpPr>
                        <p:nvPr/>
                      </p:nvSpPr>
                      <p:spPr bwMode="auto">
                        <a:xfrm>
                          <a:off x="2712" y="1552"/>
                          <a:ext cx="524"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52" name="Line 123">
                          <a:extLst>
                            <a:ext uri="{FF2B5EF4-FFF2-40B4-BE49-F238E27FC236}">
                              <a16:creationId xmlns:a16="http://schemas.microsoft.com/office/drawing/2014/main" id="{602D0A80-7C4A-4A43-B8DE-05FA6B040793}"/>
                            </a:ext>
                          </a:extLst>
                        </p:cNvPr>
                        <p:cNvSpPr>
                          <a:spLocks noChangeShapeType="1"/>
                        </p:cNvSpPr>
                        <p:nvPr/>
                      </p:nvSpPr>
                      <p:spPr bwMode="auto">
                        <a:xfrm>
                          <a:off x="2716" y="2264"/>
                          <a:ext cx="524"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grpSp>
            </p:grpSp>
            <p:grpSp>
              <p:nvGrpSpPr>
                <p:cNvPr id="52235" name="Group 135">
                  <a:extLst>
                    <a:ext uri="{FF2B5EF4-FFF2-40B4-BE49-F238E27FC236}">
                      <a16:creationId xmlns:a16="http://schemas.microsoft.com/office/drawing/2014/main" id="{2F5197FA-15CC-47FF-A753-110976D77B46}"/>
                    </a:ext>
                  </a:extLst>
                </p:cNvPr>
                <p:cNvGrpSpPr>
                  <a:grpSpLocks/>
                </p:cNvGrpSpPr>
                <p:nvPr/>
              </p:nvGrpSpPr>
              <p:grpSpPr bwMode="auto">
                <a:xfrm>
                  <a:off x="2946" y="1191"/>
                  <a:ext cx="833" cy="709"/>
                  <a:chOff x="2946" y="1191"/>
                  <a:chExt cx="833" cy="709"/>
                </a:xfrm>
              </p:grpSpPr>
              <p:grpSp>
                <p:nvGrpSpPr>
                  <p:cNvPr id="52236" name="Group 128">
                    <a:extLst>
                      <a:ext uri="{FF2B5EF4-FFF2-40B4-BE49-F238E27FC236}">
                        <a16:creationId xmlns:a16="http://schemas.microsoft.com/office/drawing/2014/main" id="{98ADFBC5-833E-4AAC-9D05-2355F918AAE5}"/>
                      </a:ext>
                    </a:extLst>
                  </p:cNvPr>
                  <p:cNvGrpSpPr>
                    <a:grpSpLocks/>
                  </p:cNvGrpSpPr>
                  <p:nvPr/>
                </p:nvGrpSpPr>
                <p:grpSpPr bwMode="auto">
                  <a:xfrm>
                    <a:off x="3154" y="1191"/>
                    <a:ext cx="302" cy="709"/>
                    <a:chOff x="3227" y="1553"/>
                    <a:chExt cx="302" cy="709"/>
                  </a:xfrm>
                </p:grpSpPr>
                <p:sp>
                  <p:nvSpPr>
                    <p:cNvPr id="52239" name="AutoShape 51">
                      <a:extLst>
                        <a:ext uri="{FF2B5EF4-FFF2-40B4-BE49-F238E27FC236}">
                          <a16:creationId xmlns:a16="http://schemas.microsoft.com/office/drawing/2014/main" id="{87BB687C-C50C-4BA5-A93E-7EAB0920B380}"/>
                        </a:ext>
                      </a:extLst>
                    </p:cNvPr>
                    <p:cNvSpPr>
                      <a:spLocks noChangeArrowheads="1"/>
                    </p:cNvSpPr>
                    <p:nvPr/>
                  </p:nvSpPr>
                  <p:spPr bwMode="auto">
                    <a:xfrm rot="10800000" flipH="1">
                      <a:off x="3277" y="1800"/>
                      <a:ext cx="248" cy="164"/>
                    </a:xfrm>
                    <a:prstGeom prst="triangle">
                      <a:avLst>
                        <a:gd name="adj" fmla="val 49995"/>
                      </a:avLst>
                    </a:prstGeom>
                    <a:noFill/>
                    <a:ln w="254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40" name="Rectangle 52">
                      <a:extLst>
                        <a:ext uri="{FF2B5EF4-FFF2-40B4-BE49-F238E27FC236}">
                          <a16:creationId xmlns:a16="http://schemas.microsoft.com/office/drawing/2014/main" id="{0501BF78-3DB4-4027-B389-3F72487ACFEC}"/>
                        </a:ext>
                      </a:extLst>
                    </p:cNvPr>
                    <p:cNvSpPr>
                      <a:spLocks noChangeArrowheads="1"/>
                    </p:cNvSpPr>
                    <p:nvPr/>
                  </p:nvSpPr>
                  <p:spPr bwMode="auto">
                    <a:xfrm>
                      <a:off x="3273" y="1981"/>
                      <a:ext cx="256" cy="39"/>
                    </a:xfrm>
                    <a:prstGeom prst="rect">
                      <a:avLst/>
                    </a:prstGeom>
                    <a:solidFill>
                      <a:srgbClr val="FC0128"/>
                    </a:solidFill>
                    <a:ln w="12700">
                      <a:solidFill>
                        <a:srgbClr val="FC0128"/>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52241" name="Line 53">
                      <a:extLst>
                        <a:ext uri="{FF2B5EF4-FFF2-40B4-BE49-F238E27FC236}">
                          <a16:creationId xmlns:a16="http://schemas.microsoft.com/office/drawing/2014/main" id="{D4F52762-DCFF-4C74-98DF-FC88DCEEDA0C}"/>
                        </a:ext>
                      </a:extLst>
                    </p:cNvPr>
                    <p:cNvSpPr>
                      <a:spLocks noChangeShapeType="1"/>
                    </p:cNvSpPr>
                    <p:nvPr/>
                  </p:nvSpPr>
                  <p:spPr bwMode="auto">
                    <a:xfrm flipV="1">
                      <a:off x="3403" y="1554"/>
                      <a:ext cx="0" cy="249"/>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42" name="Line 54">
                      <a:extLst>
                        <a:ext uri="{FF2B5EF4-FFF2-40B4-BE49-F238E27FC236}">
                          <a16:creationId xmlns:a16="http://schemas.microsoft.com/office/drawing/2014/main" id="{11F43AD8-182C-4D10-900F-DE7A74249D8E}"/>
                        </a:ext>
                      </a:extLst>
                    </p:cNvPr>
                    <p:cNvSpPr>
                      <a:spLocks noChangeShapeType="1"/>
                    </p:cNvSpPr>
                    <p:nvPr/>
                  </p:nvSpPr>
                  <p:spPr bwMode="auto">
                    <a:xfrm>
                      <a:off x="3399" y="2010"/>
                      <a:ext cx="0" cy="252"/>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43" name="Line 55">
                      <a:extLst>
                        <a:ext uri="{FF2B5EF4-FFF2-40B4-BE49-F238E27FC236}">
                          <a16:creationId xmlns:a16="http://schemas.microsoft.com/office/drawing/2014/main" id="{5374BB5D-8956-4F30-AAEC-ED74C58B1B18}"/>
                        </a:ext>
                      </a:extLst>
                    </p:cNvPr>
                    <p:cNvSpPr>
                      <a:spLocks noChangeShapeType="1"/>
                    </p:cNvSpPr>
                    <p:nvPr/>
                  </p:nvSpPr>
                  <p:spPr bwMode="auto">
                    <a:xfrm>
                      <a:off x="3234" y="1553"/>
                      <a:ext cx="17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244" name="Line 56">
                      <a:extLst>
                        <a:ext uri="{FF2B5EF4-FFF2-40B4-BE49-F238E27FC236}">
                          <a16:creationId xmlns:a16="http://schemas.microsoft.com/office/drawing/2014/main" id="{CA787DFE-E89F-4CC8-9178-518D2DB606D2}"/>
                        </a:ext>
                      </a:extLst>
                    </p:cNvPr>
                    <p:cNvSpPr>
                      <a:spLocks noChangeShapeType="1"/>
                    </p:cNvSpPr>
                    <p:nvPr/>
                  </p:nvSpPr>
                  <p:spPr bwMode="auto">
                    <a:xfrm>
                      <a:off x="3227" y="2255"/>
                      <a:ext cx="178"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52237" name="Text Box 57">
                    <a:extLst>
                      <a:ext uri="{FF2B5EF4-FFF2-40B4-BE49-F238E27FC236}">
                        <a16:creationId xmlns:a16="http://schemas.microsoft.com/office/drawing/2014/main" id="{F09F4C38-ADEB-4D0B-BCA3-F2D10B6841E4}"/>
                      </a:ext>
                    </a:extLst>
                  </p:cNvPr>
                  <p:cNvSpPr txBox="1">
                    <a:spLocks noChangeArrowheads="1"/>
                  </p:cNvSpPr>
                  <p:nvPr/>
                </p:nvSpPr>
                <p:spPr bwMode="auto">
                  <a:xfrm>
                    <a:off x="3293" y="1216"/>
                    <a:ext cx="4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 altLang="es-ES" sz="1350" b="1" noProof="1">
                        <a:solidFill>
                          <a:srgbClr val="FC0128"/>
                        </a:solidFill>
                        <a:latin typeface="Arial" panose="020B0604020202020204" pitchFamily="34" charset="0"/>
                      </a:rPr>
                      <a:t>ideal</a:t>
                    </a:r>
                  </a:p>
                </p:txBody>
              </p:sp>
              <p:sp>
                <p:nvSpPr>
                  <p:cNvPr id="52238" name="Text Box 131">
                    <a:extLst>
                      <a:ext uri="{FF2B5EF4-FFF2-40B4-BE49-F238E27FC236}">
                        <a16:creationId xmlns:a16="http://schemas.microsoft.com/office/drawing/2014/main" id="{BA8C6225-662E-4207-BBF8-A340943A6D43}"/>
                      </a:ext>
                    </a:extLst>
                  </p:cNvPr>
                  <p:cNvSpPr txBox="1">
                    <a:spLocks noChangeArrowheads="1"/>
                  </p:cNvSpPr>
                  <p:nvPr/>
                </p:nvSpPr>
                <p:spPr bwMode="auto">
                  <a:xfrm>
                    <a:off x="2946" y="1528"/>
                    <a:ext cx="36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800" b="1">
                        <a:solidFill>
                          <a:srgbClr val="FC0128"/>
                        </a:solidFill>
                        <a:latin typeface="Arial" panose="020B0604020202020204" pitchFamily="34" charset="0"/>
                      </a:rPr>
                      <a:t>D</a:t>
                    </a:r>
                    <a:r>
                      <a:rPr lang="es-ES_tradnl" altLang="es-ES" sz="1800" b="1" baseline="-25000">
                        <a:solidFill>
                          <a:srgbClr val="FC0128"/>
                        </a:solidFill>
                        <a:latin typeface="Arial" panose="020B0604020202020204" pitchFamily="34" charset="0"/>
                      </a:rPr>
                      <a:t>1</a:t>
                    </a:r>
                    <a:endParaRPr lang="es-ES_tradnl" altLang="es-ES" sz="1800" b="1">
                      <a:solidFill>
                        <a:srgbClr val="FC0128"/>
                      </a:solidFill>
                      <a:latin typeface="Arial" panose="020B0604020202020204" pitchFamily="34" charset="0"/>
                    </a:endParaRPr>
                  </a:p>
                </p:txBody>
              </p:sp>
            </p:grpSp>
          </p:grpSp>
        </p:grpSp>
      </p:grpSp>
      <p:sp>
        <p:nvSpPr>
          <p:cNvPr id="228" name="Text Box 133">
            <a:extLst>
              <a:ext uri="{FF2B5EF4-FFF2-40B4-BE49-F238E27FC236}">
                <a16:creationId xmlns:a16="http://schemas.microsoft.com/office/drawing/2014/main" id="{949076E1-36D6-49C2-A396-7530D1B78E37}"/>
              </a:ext>
            </a:extLst>
          </p:cNvPr>
          <p:cNvSpPr txBox="1">
            <a:spLocks noChangeArrowheads="1"/>
          </p:cNvSpPr>
          <p:nvPr/>
        </p:nvSpPr>
        <p:spPr bwMode="auto">
          <a:xfrm>
            <a:off x="1232298" y="3161110"/>
            <a:ext cx="6625828" cy="1569660"/>
          </a:xfrm>
          <a:prstGeom prst="rect">
            <a:avLst/>
          </a:prstGeom>
          <a:solidFill>
            <a:srgbClr val="FFFFCC"/>
          </a:solidFill>
          <a:ln w="12700">
            <a:solidFill>
              <a:srgbClr val="000000"/>
            </a:solidFill>
            <a:miter lim="800000"/>
            <a:headEnd/>
            <a:tailEnd/>
          </a:ln>
          <a:effectLst>
            <a:outerShdw dist="107763" dir="2700000" algn="ctr" rotWithShape="0">
              <a:srgbClr val="919191"/>
            </a:outerShdw>
          </a:effectLst>
        </p:spPr>
        <p:txBody>
          <a:bodyPr>
            <a:spAutoFit/>
          </a:bodyPr>
          <a:lstStyle/>
          <a:p>
            <a:pPr algn="just" eaLnBrk="0" hangingPunct="0">
              <a:defRPr/>
            </a:pPr>
            <a:r>
              <a:rPr lang="es-ES_tradnl" sz="1500" b="1" u="sng" dirty="0">
                <a:solidFill>
                  <a:srgbClr val="000000"/>
                </a:solidFill>
                <a:latin typeface="Arial" pitchFamily="34" charset="0"/>
              </a:rPr>
              <a:t>Método a seguir</a:t>
            </a:r>
            <a:r>
              <a:rPr lang="es-ES_tradnl" sz="1500" b="1" dirty="0">
                <a:solidFill>
                  <a:srgbClr val="000000"/>
                </a:solidFill>
                <a:latin typeface="Arial" pitchFamily="34" charset="0"/>
              </a:rPr>
              <a:t>: </a:t>
            </a:r>
          </a:p>
          <a:p>
            <a:pPr marL="266700" indent="-266700" algn="just" eaLnBrk="0" hangingPunct="0">
              <a:defRPr/>
            </a:pPr>
            <a:r>
              <a:rPr lang="es-ES_tradnl" sz="1350" b="1" dirty="0">
                <a:solidFill>
                  <a:srgbClr val="000000"/>
                </a:solidFill>
                <a:latin typeface="Arial" pitchFamily="34" charset="0"/>
              </a:rPr>
              <a:t>1.- Establecer una </a:t>
            </a:r>
            <a:r>
              <a:rPr lang="es-ES_tradnl" sz="1350" b="1" dirty="0">
                <a:solidFill>
                  <a:srgbClr val="3333CC"/>
                </a:solidFill>
                <a:latin typeface="Arial" pitchFamily="34" charset="0"/>
              </a:rPr>
              <a:t>primera hipótesis </a:t>
            </a:r>
            <a:r>
              <a:rPr lang="es-ES_tradnl" sz="1350" b="1" dirty="0">
                <a:solidFill>
                  <a:srgbClr val="000000"/>
                </a:solidFill>
                <a:latin typeface="Arial" pitchFamily="34" charset="0"/>
              </a:rPr>
              <a:t>sobre el estado de conducción de cada diodo. </a:t>
            </a:r>
          </a:p>
          <a:p>
            <a:pPr marL="266700" indent="-266700" algn="just" eaLnBrk="0" hangingPunct="0">
              <a:defRPr/>
            </a:pPr>
            <a:r>
              <a:rPr lang="es-ES_tradnl" sz="1350" b="1" dirty="0">
                <a:solidFill>
                  <a:srgbClr val="000000"/>
                </a:solidFill>
                <a:latin typeface="Arial" pitchFamily="34" charset="0"/>
              </a:rPr>
              <a:t>2.- A continuación, </a:t>
            </a:r>
            <a:r>
              <a:rPr lang="es-ES_tradnl" sz="1350" b="1" dirty="0">
                <a:solidFill>
                  <a:srgbClr val="3333CC"/>
                </a:solidFill>
                <a:latin typeface="Arial" pitchFamily="34" charset="0"/>
              </a:rPr>
              <a:t>resolver el circuito </a:t>
            </a:r>
            <a:r>
              <a:rPr lang="es-ES_tradnl" sz="1350" b="1" dirty="0">
                <a:solidFill>
                  <a:srgbClr val="000000"/>
                </a:solidFill>
                <a:latin typeface="Arial" pitchFamily="34" charset="0"/>
              </a:rPr>
              <a:t>y verificar si se llega a alguna </a:t>
            </a:r>
            <a:r>
              <a:rPr lang="es-ES_tradnl" sz="1350" b="1" dirty="0">
                <a:solidFill>
                  <a:srgbClr val="3333CC"/>
                </a:solidFill>
                <a:latin typeface="Arial" pitchFamily="34" charset="0"/>
              </a:rPr>
              <a:t>situación incompatible </a:t>
            </a:r>
            <a:r>
              <a:rPr lang="es-ES_tradnl" sz="1350" b="1" dirty="0">
                <a:solidFill>
                  <a:srgbClr val="000000"/>
                </a:solidFill>
                <a:latin typeface="Arial" pitchFamily="34" charset="0"/>
              </a:rPr>
              <a:t>con la idealidad de los diodos.</a:t>
            </a:r>
          </a:p>
          <a:p>
            <a:pPr marL="266700" indent="-266700" algn="just" eaLnBrk="0" hangingPunct="0">
              <a:defRPr/>
            </a:pPr>
            <a:r>
              <a:rPr lang="es-ES_tradnl" sz="1350" b="1" dirty="0">
                <a:solidFill>
                  <a:srgbClr val="000000"/>
                </a:solidFill>
                <a:latin typeface="Arial" pitchFamily="34" charset="0"/>
              </a:rPr>
              <a:t>3.- En caso afirmativo, </a:t>
            </a:r>
            <a:r>
              <a:rPr lang="es-ES_tradnl" sz="1350" b="1" dirty="0">
                <a:solidFill>
                  <a:srgbClr val="3333CC"/>
                </a:solidFill>
                <a:latin typeface="Arial" pitchFamily="34" charset="0"/>
              </a:rPr>
              <a:t>repetir el proceso </a:t>
            </a:r>
            <a:r>
              <a:rPr lang="es-ES_tradnl" sz="1350" b="1" dirty="0">
                <a:solidFill>
                  <a:srgbClr val="000000"/>
                </a:solidFill>
                <a:latin typeface="Arial" pitchFamily="34" charset="0"/>
              </a:rPr>
              <a:t>hasta que se llegue a una hipótesis compatible con la idealidad de los diodos. </a:t>
            </a:r>
          </a:p>
        </p:txBody>
      </p:sp>
      <p:sp>
        <p:nvSpPr>
          <p:cNvPr id="57" name="Rectangle 2">
            <a:extLst>
              <a:ext uri="{FF2B5EF4-FFF2-40B4-BE49-F238E27FC236}">
                <a16:creationId xmlns:a16="http://schemas.microsoft.com/office/drawing/2014/main" id="{233B41EE-3301-44D5-A6F6-A1EFC26F14C6}"/>
              </a:ext>
            </a:extLst>
          </p:cNvPr>
          <p:cNvSpPr txBox="1">
            <a:spLocks noChangeArrowheads="1"/>
          </p:cNvSpPr>
          <p:nvPr/>
        </p:nvSpPr>
        <p:spPr bwMode="auto">
          <a:xfrm>
            <a:off x="1200150" y="114300"/>
            <a:ext cx="6743700" cy="228600"/>
          </a:xfrm>
          <a:prstGeom prst="rect">
            <a:avLst/>
          </a:prstGeom>
          <a:noFill/>
          <a:ln w="9525">
            <a:noFill/>
            <a:miter lim="800000"/>
            <a:headEnd/>
            <a:tailEnd/>
          </a:ln>
        </p:spPr>
        <p:txBody>
          <a:bodyPr anchor="ctr"/>
          <a:lstStyle/>
          <a:p>
            <a:pPr marL="285750" indent="-285750" algn="ctr">
              <a:defRPr/>
            </a:pPr>
            <a:r>
              <a:rPr lang="es-ES" sz="1500" b="1" i="1" kern="0" dirty="0">
                <a:solidFill>
                  <a:schemeClr val="bg1"/>
                </a:solidFill>
                <a:latin typeface="+mj-lt"/>
                <a:ea typeface="+mj-ea"/>
                <a:cs typeface="+mj-cs"/>
              </a:rPr>
              <a:t>5. El diodo semiconductor</a:t>
            </a:r>
          </a:p>
        </p:txBody>
      </p:sp>
      <p:sp>
        <p:nvSpPr>
          <p:cNvPr id="53" name="Título 2">
            <a:extLst>
              <a:ext uri="{FF2B5EF4-FFF2-40B4-BE49-F238E27FC236}">
                <a16:creationId xmlns:a16="http://schemas.microsoft.com/office/drawing/2014/main" id="{58653F76-F87B-418B-8913-B64B80A5EB51}"/>
              </a:ext>
            </a:extLst>
          </p:cNvPr>
          <p:cNvSpPr>
            <a:spLocks noGrp="1"/>
          </p:cNvSpPr>
          <p:nvPr>
            <p:ph type="title"/>
          </p:nvPr>
        </p:nvSpPr>
        <p:spPr>
          <a:xfrm>
            <a:off x="0" y="18986"/>
            <a:ext cx="8345488" cy="731837"/>
          </a:xfrm>
        </p:spPr>
        <p:txBody>
          <a:bodyPr/>
          <a:lstStyle/>
          <a:p>
            <a:r>
              <a:rPr lang="es-ES" sz="2800" dirty="0"/>
              <a:t>Resolución de circuitos con diodos: Varios diodos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4DB4A-4F47-4111-AB6E-9BB90D35AF80}"/>
              </a:ext>
            </a:extLst>
          </p:cNvPr>
          <p:cNvSpPr>
            <a:spLocks noGrp="1"/>
          </p:cNvSpPr>
          <p:nvPr>
            <p:ph type="title"/>
          </p:nvPr>
        </p:nvSpPr>
        <p:spPr>
          <a:xfrm>
            <a:off x="228600" y="285750"/>
            <a:ext cx="8991600" cy="228600"/>
          </a:xfrm>
        </p:spPr>
        <p:txBody>
          <a:bodyPr/>
          <a:lstStyle/>
          <a:p>
            <a:r>
              <a:rPr lang="es-ES" dirty="0"/>
              <a:t>Ejemplo: cálculo R limitadora (1/3)</a:t>
            </a:r>
          </a:p>
        </p:txBody>
      </p:sp>
      <p:sp>
        <p:nvSpPr>
          <p:cNvPr id="3" name="Marcador de texto 2">
            <a:extLst>
              <a:ext uri="{FF2B5EF4-FFF2-40B4-BE49-F238E27FC236}">
                <a16:creationId xmlns:a16="http://schemas.microsoft.com/office/drawing/2014/main" id="{A6DD1AD9-578B-4863-B6BC-329BC08A3BFC}"/>
              </a:ext>
            </a:extLst>
          </p:cNvPr>
          <p:cNvSpPr>
            <a:spLocks noGrp="1"/>
          </p:cNvSpPr>
          <p:nvPr>
            <p:ph type="body" sz="half" idx="1"/>
          </p:nvPr>
        </p:nvSpPr>
        <p:spPr>
          <a:xfrm>
            <a:off x="152399" y="706842"/>
            <a:ext cx="8839199" cy="1191837"/>
          </a:xfrm>
        </p:spPr>
        <p:txBody>
          <a:bodyPr/>
          <a:lstStyle/>
          <a:p>
            <a:pPr algn="just"/>
            <a:r>
              <a:rPr lang="es-ES" sz="1600" dirty="0">
                <a:latin typeface="Arial" panose="020B0604020202020204" pitchFamily="34" charset="0"/>
              </a:rPr>
              <a:t>S</a:t>
            </a:r>
            <a:r>
              <a:rPr lang="es-ES" sz="1600" b="0" i="0" u="none" strike="noStrike" baseline="0" dirty="0">
                <a:latin typeface="Arial" panose="020B0604020202020204" pitchFamily="34" charset="0"/>
              </a:rPr>
              <a:t>i un diodo tiene una </a:t>
            </a:r>
            <a:r>
              <a:rPr lang="es-ES" sz="1600" b="1" i="0" u="none" strike="noStrike" baseline="0" dirty="0">
                <a:latin typeface="Arial" panose="020B0604020202020204" pitchFamily="34" charset="0"/>
              </a:rPr>
              <a:t>intensidad directa máxima </a:t>
            </a:r>
            <a:r>
              <a:rPr lang="es-ES" sz="1600" b="0" i="0" u="none" strike="noStrike" baseline="0" dirty="0">
                <a:latin typeface="Arial" panose="020B0604020202020204" pitchFamily="34" charset="0"/>
              </a:rPr>
              <a:t>de 100 mA, tenemos que añadir resistencias limitadoras. El circuito quedaría:</a:t>
            </a:r>
            <a:endParaRPr lang="es-ES" sz="1400" dirty="0"/>
          </a:p>
        </p:txBody>
      </p:sp>
      <p:sp>
        <p:nvSpPr>
          <p:cNvPr id="4" name="Marcador de contenido 3">
            <a:extLst>
              <a:ext uri="{FF2B5EF4-FFF2-40B4-BE49-F238E27FC236}">
                <a16:creationId xmlns:a16="http://schemas.microsoft.com/office/drawing/2014/main" id="{7A8FC490-92BF-4259-B83B-9AFE4FA05B93}"/>
              </a:ext>
            </a:extLst>
          </p:cNvPr>
          <p:cNvSpPr>
            <a:spLocks noGrp="1"/>
          </p:cNvSpPr>
          <p:nvPr>
            <p:ph sz="half" idx="2"/>
          </p:nvPr>
        </p:nvSpPr>
        <p:spPr>
          <a:xfrm>
            <a:off x="152397" y="3873697"/>
            <a:ext cx="4419601" cy="1191837"/>
          </a:xfrm>
        </p:spPr>
        <p:txBody>
          <a:bodyPr/>
          <a:lstStyle/>
          <a:p>
            <a:pPr algn="just"/>
            <a:r>
              <a:rPr lang="es-ES" sz="1600" dirty="0">
                <a:latin typeface="Arial" panose="020B0604020202020204" pitchFamily="34" charset="0"/>
              </a:rPr>
              <a:t>Para hacer circular una corriente de 50 mA, por ejemplo (funcionamiento normal del diodo de nuestro ejemplo), deberíamos colocar una resistencia de:</a:t>
            </a:r>
          </a:p>
        </p:txBody>
      </p:sp>
      <p:pic>
        <p:nvPicPr>
          <p:cNvPr id="10" name="Imagen 9">
            <a:extLst>
              <a:ext uri="{FF2B5EF4-FFF2-40B4-BE49-F238E27FC236}">
                <a16:creationId xmlns:a16="http://schemas.microsoft.com/office/drawing/2014/main" id="{086112EE-1F13-48D1-BB81-1065AA93A2A7}"/>
              </a:ext>
            </a:extLst>
          </p:cNvPr>
          <p:cNvPicPr>
            <a:picLocks noChangeAspect="1"/>
          </p:cNvPicPr>
          <p:nvPr/>
        </p:nvPicPr>
        <p:blipFill>
          <a:blip r:embed="rId2"/>
          <a:stretch>
            <a:fillRect/>
          </a:stretch>
        </p:blipFill>
        <p:spPr>
          <a:xfrm>
            <a:off x="2588168" y="1406234"/>
            <a:ext cx="1742754" cy="1581530"/>
          </a:xfrm>
          <a:prstGeom prst="rect">
            <a:avLst/>
          </a:prstGeom>
        </p:spPr>
      </p:pic>
      <p:pic>
        <p:nvPicPr>
          <p:cNvPr id="12" name="Imagen 11">
            <a:extLst>
              <a:ext uri="{FF2B5EF4-FFF2-40B4-BE49-F238E27FC236}">
                <a16:creationId xmlns:a16="http://schemas.microsoft.com/office/drawing/2014/main" id="{B137F7B9-1DFF-487E-9842-3E8000882ECE}"/>
              </a:ext>
            </a:extLst>
          </p:cNvPr>
          <p:cNvPicPr>
            <a:picLocks noChangeAspect="1"/>
          </p:cNvPicPr>
          <p:nvPr/>
        </p:nvPicPr>
        <p:blipFill>
          <a:blip r:embed="rId3"/>
          <a:stretch>
            <a:fillRect/>
          </a:stretch>
        </p:blipFill>
        <p:spPr>
          <a:xfrm>
            <a:off x="196129" y="1269803"/>
            <a:ext cx="2497843" cy="2118706"/>
          </a:xfrm>
          <a:prstGeom prst="rect">
            <a:avLst/>
          </a:prstGeom>
        </p:spPr>
      </p:pic>
      <p:pic>
        <p:nvPicPr>
          <p:cNvPr id="14" name="Imagen 13">
            <a:extLst>
              <a:ext uri="{FF2B5EF4-FFF2-40B4-BE49-F238E27FC236}">
                <a16:creationId xmlns:a16="http://schemas.microsoft.com/office/drawing/2014/main" id="{648406AE-4CF8-46A7-8A0F-5F950B16668C}"/>
              </a:ext>
            </a:extLst>
          </p:cNvPr>
          <p:cNvPicPr>
            <a:picLocks noChangeAspect="1"/>
          </p:cNvPicPr>
          <p:nvPr/>
        </p:nvPicPr>
        <p:blipFill>
          <a:blip r:embed="rId4"/>
          <a:stretch>
            <a:fillRect/>
          </a:stretch>
        </p:blipFill>
        <p:spPr>
          <a:xfrm>
            <a:off x="5012632" y="3936285"/>
            <a:ext cx="3336694" cy="755781"/>
          </a:xfrm>
          <a:prstGeom prst="rect">
            <a:avLst/>
          </a:prstGeom>
        </p:spPr>
      </p:pic>
      <p:pic>
        <p:nvPicPr>
          <p:cNvPr id="15" name="Imagen 14">
            <a:extLst>
              <a:ext uri="{FF2B5EF4-FFF2-40B4-BE49-F238E27FC236}">
                <a16:creationId xmlns:a16="http://schemas.microsoft.com/office/drawing/2014/main" id="{449E0BE8-7E3E-4BDA-81A8-D59332FC93A5}"/>
              </a:ext>
            </a:extLst>
          </p:cNvPr>
          <p:cNvPicPr>
            <a:picLocks noChangeAspect="1"/>
          </p:cNvPicPr>
          <p:nvPr/>
        </p:nvPicPr>
        <p:blipFill>
          <a:blip r:embed="rId5"/>
          <a:stretch>
            <a:fillRect/>
          </a:stretch>
        </p:blipFill>
        <p:spPr>
          <a:xfrm>
            <a:off x="4023593" y="1248489"/>
            <a:ext cx="5196607" cy="2481757"/>
          </a:xfrm>
          <a:prstGeom prst="rect">
            <a:avLst/>
          </a:prstGeom>
        </p:spPr>
      </p:pic>
    </p:spTree>
    <p:extLst>
      <p:ext uri="{BB962C8B-B14F-4D97-AF65-F5344CB8AC3E}">
        <p14:creationId xmlns:p14="http://schemas.microsoft.com/office/powerpoint/2010/main" val="2501098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1F114B0-167C-4224-9A39-C51557EB1857}"/>
              </a:ext>
            </a:extLst>
          </p:cNvPr>
          <p:cNvSpPr>
            <a:spLocks noGrp="1"/>
          </p:cNvSpPr>
          <p:nvPr>
            <p:ph type="body" sz="half" idx="1"/>
          </p:nvPr>
        </p:nvSpPr>
        <p:spPr>
          <a:xfrm>
            <a:off x="520931" y="800100"/>
            <a:ext cx="7953374" cy="4114800"/>
          </a:xfrm>
        </p:spPr>
        <p:txBody>
          <a:bodyPr/>
          <a:lstStyle/>
          <a:p>
            <a:pPr algn="just"/>
            <a:r>
              <a:rPr lang="es-ES" sz="1800" b="0" i="0" u="none" strike="noStrike" baseline="0" dirty="0">
                <a:latin typeface="Arial" panose="020B0604020202020204" pitchFamily="34" charset="0"/>
              </a:rPr>
              <a:t>Si conectamos el diodo del ejercicio anterior de manera inversa, tenemos el siguiente circuito, su equivalente en la práctica:</a:t>
            </a:r>
            <a:endParaRPr lang="es-ES" dirty="0"/>
          </a:p>
        </p:txBody>
      </p:sp>
      <p:pic>
        <p:nvPicPr>
          <p:cNvPr id="6" name="Imagen 5">
            <a:extLst>
              <a:ext uri="{FF2B5EF4-FFF2-40B4-BE49-F238E27FC236}">
                <a16:creationId xmlns:a16="http://schemas.microsoft.com/office/drawing/2014/main" id="{EDA8F0D0-DE92-41A6-8A50-C91ADECC899A}"/>
              </a:ext>
            </a:extLst>
          </p:cNvPr>
          <p:cNvPicPr>
            <a:picLocks noChangeAspect="1"/>
          </p:cNvPicPr>
          <p:nvPr/>
        </p:nvPicPr>
        <p:blipFill>
          <a:blip r:embed="rId2"/>
          <a:stretch>
            <a:fillRect/>
          </a:stretch>
        </p:blipFill>
        <p:spPr>
          <a:xfrm>
            <a:off x="520930" y="1683847"/>
            <a:ext cx="7953375" cy="2771775"/>
          </a:xfrm>
          <a:prstGeom prst="rect">
            <a:avLst/>
          </a:prstGeom>
        </p:spPr>
      </p:pic>
      <p:sp>
        <p:nvSpPr>
          <p:cNvPr id="9" name="Título 1">
            <a:extLst>
              <a:ext uri="{FF2B5EF4-FFF2-40B4-BE49-F238E27FC236}">
                <a16:creationId xmlns:a16="http://schemas.microsoft.com/office/drawing/2014/main" id="{83AB9F03-0D41-4859-8D32-4823BF31E73B}"/>
              </a:ext>
            </a:extLst>
          </p:cNvPr>
          <p:cNvSpPr>
            <a:spLocks noGrp="1"/>
          </p:cNvSpPr>
          <p:nvPr>
            <p:ph type="title"/>
          </p:nvPr>
        </p:nvSpPr>
        <p:spPr>
          <a:xfrm>
            <a:off x="408709" y="228600"/>
            <a:ext cx="8991600" cy="228600"/>
          </a:xfrm>
        </p:spPr>
        <p:txBody>
          <a:bodyPr/>
          <a:lstStyle/>
          <a:p>
            <a:r>
              <a:rPr lang="es-ES" dirty="0"/>
              <a:t>Ejemplo: polarización inversa (2/3)</a:t>
            </a:r>
          </a:p>
        </p:txBody>
      </p:sp>
    </p:spTree>
    <p:extLst>
      <p:ext uri="{BB962C8B-B14F-4D97-AF65-F5344CB8AC3E}">
        <p14:creationId xmlns:p14="http://schemas.microsoft.com/office/powerpoint/2010/main" val="1548775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21FF7099-2871-425B-B45A-581E03ADDDC7}"/>
              </a:ext>
            </a:extLst>
          </p:cNvPr>
          <p:cNvSpPr>
            <a:spLocks noGrp="1"/>
          </p:cNvSpPr>
          <p:nvPr>
            <p:ph sz="half" idx="2"/>
          </p:nvPr>
        </p:nvSpPr>
        <p:spPr>
          <a:xfrm>
            <a:off x="304800" y="686839"/>
            <a:ext cx="8534400" cy="4114800"/>
          </a:xfrm>
        </p:spPr>
        <p:txBody>
          <a:bodyPr/>
          <a:lstStyle/>
          <a:p>
            <a:pPr algn="just"/>
            <a:r>
              <a:rPr lang="es-ES" sz="1800" b="0" i="0" u="none" strike="noStrike" baseline="0" dirty="0">
                <a:latin typeface="Arial" panose="020B0604020202020204" pitchFamily="34" charset="0"/>
              </a:rPr>
              <a:t>Si aumentamos el valor de la tensión de polarización hasta el valor de ruptura, que también lo da el fabricante (por ejemplo 100 V para el diodo del ejemplo) el circuito quedará, en equivalencias, así:</a:t>
            </a:r>
            <a:endParaRPr lang="es-ES" dirty="0"/>
          </a:p>
        </p:txBody>
      </p:sp>
      <p:sp>
        <p:nvSpPr>
          <p:cNvPr id="8" name="Título 1">
            <a:extLst>
              <a:ext uri="{FF2B5EF4-FFF2-40B4-BE49-F238E27FC236}">
                <a16:creationId xmlns:a16="http://schemas.microsoft.com/office/drawing/2014/main" id="{AB528041-0F86-4E09-8095-39B545E09BCA}"/>
              </a:ext>
            </a:extLst>
          </p:cNvPr>
          <p:cNvSpPr txBox="1">
            <a:spLocks/>
          </p:cNvSpPr>
          <p:nvPr/>
        </p:nvSpPr>
        <p:spPr bwMode="auto">
          <a:xfrm>
            <a:off x="408709" y="228600"/>
            <a:ext cx="899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dirty="0"/>
              <a:t>Ejemplo: polarización inversa - ruptura (3/3)</a:t>
            </a:r>
          </a:p>
        </p:txBody>
      </p:sp>
      <p:pic>
        <p:nvPicPr>
          <p:cNvPr id="10" name="Imagen 9">
            <a:extLst>
              <a:ext uri="{FF2B5EF4-FFF2-40B4-BE49-F238E27FC236}">
                <a16:creationId xmlns:a16="http://schemas.microsoft.com/office/drawing/2014/main" id="{7A819290-F357-4894-BC95-4988F8B3C8FC}"/>
              </a:ext>
            </a:extLst>
          </p:cNvPr>
          <p:cNvPicPr>
            <a:picLocks noChangeAspect="1"/>
          </p:cNvPicPr>
          <p:nvPr/>
        </p:nvPicPr>
        <p:blipFill>
          <a:blip r:embed="rId2"/>
          <a:stretch>
            <a:fillRect/>
          </a:stretch>
        </p:blipFill>
        <p:spPr>
          <a:xfrm>
            <a:off x="62001" y="1608340"/>
            <a:ext cx="3817449" cy="2403892"/>
          </a:xfrm>
          <a:prstGeom prst="rect">
            <a:avLst/>
          </a:prstGeom>
        </p:spPr>
      </p:pic>
      <p:pic>
        <p:nvPicPr>
          <p:cNvPr id="12" name="Imagen 11">
            <a:extLst>
              <a:ext uri="{FF2B5EF4-FFF2-40B4-BE49-F238E27FC236}">
                <a16:creationId xmlns:a16="http://schemas.microsoft.com/office/drawing/2014/main" id="{1BCB089D-033B-4CF6-8F5A-CB5AB7A123C3}"/>
              </a:ext>
            </a:extLst>
          </p:cNvPr>
          <p:cNvPicPr>
            <a:picLocks noChangeAspect="1"/>
          </p:cNvPicPr>
          <p:nvPr/>
        </p:nvPicPr>
        <p:blipFill>
          <a:blip r:embed="rId3"/>
          <a:stretch>
            <a:fillRect/>
          </a:stretch>
        </p:blipFill>
        <p:spPr>
          <a:xfrm>
            <a:off x="4888662" y="1666529"/>
            <a:ext cx="2714625" cy="571500"/>
          </a:xfrm>
          <a:prstGeom prst="rect">
            <a:avLst/>
          </a:prstGeom>
        </p:spPr>
      </p:pic>
      <p:pic>
        <p:nvPicPr>
          <p:cNvPr id="7" name="Imagen 6">
            <a:extLst>
              <a:ext uri="{FF2B5EF4-FFF2-40B4-BE49-F238E27FC236}">
                <a16:creationId xmlns:a16="http://schemas.microsoft.com/office/drawing/2014/main" id="{151847A4-1297-47F9-BD8D-844A81A958A1}"/>
              </a:ext>
            </a:extLst>
          </p:cNvPr>
          <p:cNvPicPr>
            <a:picLocks noChangeAspect="1"/>
          </p:cNvPicPr>
          <p:nvPr/>
        </p:nvPicPr>
        <p:blipFill>
          <a:blip r:embed="rId4"/>
          <a:stretch>
            <a:fillRect/>
          </a:stretch>
        </p:blipFill>
        <p:spPr>
          <a:xfrm>
            <a:off x="3865418" y="2310344"/>
            <a:ext cx="5216581" cy="2491296"/>
          </a:xfrm>
          <a:prstGeom prst="rect">
            <a:avLst/>
          </a:prstGeom>
        </p:spPr>
      </p:pic>
    </p:spTree>
    <p:extLst>
      <p:ext uri="{BB962C8B-B14F-4D97-AF65-F5344CB8AC3E}">
        <p14:creationId xmlns:p14="http://schemas.microsoft.com/office/powerpoint/2010/main" val="3338179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21" name="Rectangle 5">
            <a:extLst>
              <a:ext uri="{FF2B5EF4-FFF2-40B4-BE49-F238E27FC236}">
                <a16:creationId xmlns:a16="http://schemas.microsoft.com/office/drawing/2014/main" id="{247CAD56-2DCB-4D30-9E5A-A59A68CE59B9}"/>
              </a:ext>
            </a:extLst>
          </p:cNvPr>
          <p:cNvSpPr>
            <a:spLocks noChangeArrowheads="1"/>
          </p:cNvSpPr>
          <p:nvPr/>
        </p:nvSpPr>
        <p:spPr bwMode="auto">
          <a:xfrm>
            <a:off x="-109402" y="217947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aphicFrame>
        <p:nvGraphicFramePr>
          <p:cNvPr id="470034" name="Object 18">
            <a:extLst>
              <a:ext uri="{FF2B5EF4-FFF2-40B4-BE49-F238E27FC236}">
                <a16:creationId xmlns:a16="http://schemas.microsoft.com/office/drawing/2014/main" id="{1AC15600-C80E-4569-B312-8B8B06E4D6CC}"/>
              </a:ext>
            </a:extLst>
          </p:cNvPr>
          <p:cNvGraphicFramePr>
            <a:graphicFrameLocks noChangeAspect="1"/>
          </p:cNvGraphicFramePr>
          <p:nvPr>
            <p:extLst>
              <p:ext uri="{D42A27DB-BD31-4B8C-83A1-F6EECF244321}">
                <p14:modId xmlns:p14="http://schemas.microsoft.com/office/powerpoint/2010/main" val="2419865382"/>
              </p:ext>
            </p:extLst>
          </p:nvPr>
        </p:nvGraphicFramePr>
        <p:xfrm>
          <a:off x="3513003" y="3084813"/>
          <a:ext cx="1714500" cy="1148954"/>
        </p:xfrm>
        <a:graphic>
          <a:graphicData uri="http://schemas.openxmlformats.org/presentationml/2006/ole">
            <mc:AlternateContent xmlns:mc="http://schemas.openxmlformats.org/markup-compatibility/2006">
              <mc:Choice xmlns:v="urn:schemas-microsoft-com:vml" Requires="v">
                <p:oleObj name="Imagen de mapa de bits" r:id="rId2" imgW="2019048" imgH="1352381" progId="Paint.Picture">
                  <p:embed/>
                </p:oleObj>
              </mc:Choice>
              <mc:Fallback>
                <p:oleObj name="Imagen de mapa de bits" r:id="rId2" imgW="2019048" imgH="1352381" progId="Paint.Picture">
                  <p:embed/>
                  <p:pic>
                    <p:nvPicPr>
                      <p:cNvPr id="470034" name="Object 18">
                        <a:extLst>
                          <a:ext uri="{FF2B5EF4-FFF2-40B4-BE49-F238E27FC236}">
                            <a16:creationId xmlns:a16="http://schemas.microsoft.com/office/drawing/2014/main" id="{1AC15600-C80E-4569-B312-8B8B06E4D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003" y="3084813"/>
                        <a:ext cx="1714500" cy="1148954"/>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35" name="Object 19">
            <a:extLst>
              <a:ext uri="{FF2B5EF4-FFF2-40B4-BE49-F238E27FC236}">
                <a16:creationId xmlns:a16="http://schemas.microsoft.com/office/drawing/2014/main" id="{655BA95C-DBE6-44FD-9250-7D1974288D2A}"/>
              </a:ext>
            </a:extLst>
          </p:cNvPr>
          <p:cNvGraphicFramePr>
            <a:graphicFrameLocks noChangeAspect="1"/>
          </p:cNvGraphicFramePr>
          <p:nvPr>
            <p:extLst>
              <p:ext uri="{D42A27DB-BD31-4B8C-83A1-F6EECF244321}">
                <p14:modId xmlns:p14="http://schemas.microsoft.com/office/powerpoint/2010/main" val="2011435730"/>
              </p:ext>
            </p:extLst>
          </p:nvPr>
        </p:nvGraphicFramePr>
        <p:xfrm>
          <a:off x="1567118" y="2971611"/>
          <a:ext cx="1885950" cy="1067991"/>
        </p:xfrm>
        <a:graphic>
          <a:graphicData uri="http://schemas.openxmlformats.org/presentationml/2006/ole">
            <mc:AlternateContent xmlns:mc="http://schemas.openxmlformats.org/markup-compatibility/2006">
              <mc:Choice xmlns:v="urn:schemas-microsoft-com:vml" Requires="v">
                <p:oleObj name="Imagen de mapa de bits" r:id="rId4" imgW="2152951" imgH="1219370" progId="Paint.Picture">
                  <p:embed/>
                </p:oleObj>
              </mc:Choice>
              <mc:Fallback>
                <p:oleObj name="Imagen de mapa de bits" r:id="rId4" imgW="2152951" imgH="1219370" progId="Paint.Picture">
                  <p:embed/>
                  <p:pic>
                    <p:nvPicPr>
                      <p:cNvPr id="470035" name="Object 19">
                        <a:extLst>
                          <a:ext uri="{FF2B5EF4-FFF2-40B4-BE49-F238E27FC236}">
                            <a16:creationId xmlns:a16="http://schemas.microsoft.com/office/drawing/2014/main" id="{655BA95C-DBE6-44FD-9250-7D1974288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118" y="2971611"/>
                        <a:ext cx="1885950" cy="1067991"/>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42" name="Object 26">
            <a:extLst>
              <a:ext uri="{FF2B5EF4-FFF2-40B4-BE49-F238E27FC236}">
                <a16:creationId xmlns:a16="http://schemas.microsoft.com/office/drawing/2014/main" id="{02EF333D-25D9-44B7-9207-BB7797BC80B2}"/>
              </a:ext>
            </a:extLst>
          </p:cNvPr>
          <p:cNvGraphicFramePr>
            <a:graphicFrameLocks noChangeAspect="1"/>
          </p:cNvGraphicFramePr>
          <p:nvPr>
            <p:extLst>
              <p:ext uri="{D42A27DB-BD31-4B8C-83A1-F6EECF244321}">
                <p14:modId xmlns:p14="http://schemas.microsoft.com/office/powerpoint/2010/main" val="4142531368"/>
              </p:ext>
            </p:extLst>
          </p:nvPr>
        </p:nvGraphicFramePr>
        <p:xfrm>
          <a:off x="5486400" y="3180087"/>
          <a:ext cx="1547493" cy="571500"/>
        </p:xfrm>
        <a:graphic>
          <a:graphicData uri="http://schemas.openxmlformats.org/presentationml/2006/ole">
            <mc:AlternateContent xmlns:mc="http://schemas.openxmlformats.org/markup-compatibility/2006">
              <mc:Choice xmlns:v="urn:schemas-microsoft-com:vml" Requires="v">
                <p:oleObj name="Imagen de mapa de bits" r:id="rId6" imgW="2038095" imgH="762106" progId="Paint.Picture">
                  <p:embed/>
                </p:oleObj>
              </mc:Choice>
              <mc:Fallback>
                <p:oleObj name="Imagen de mapa de bits" r:id="rId6" imgW="2038095" imgH="762106" progId="Paint.Picture">
                  <p:embed/>
                  <p:pic>
                    <p:nvPicPr>
                      <p:cNvPr id="470042" name="Object 26">
                        <a:extLst>
                          <a:ext uri="{FF2B5EF4-FFF2-40B4-BE49-F238E27FC236}">
                            <a16:creationId xmlns:a16="http://schemas.microsoft.com/office/drawing/2014/main" id="{02EF333D-25D9-44B7-9207-BB7797BC8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180087"/>
                        <a:ext cx="1547493" cy="571500"/>
                      </a:xfrm>
                      <a:prstGeom prst="rect">
                        <a:avLst/>
                      </a:prstGeom>
                      <a:noFill/>
                      <a:ln>
                        <a:noFill/>
                      </a:ln>
                      <a:effectLst/>
                    </p:spPr>
                  </p:pic>
                </p:oleObj>
              </mc:Fallback>
            </mc:AlternateContent>
          </a:graphicData>
        </a:graphic>
      </p:graphicFrame>
      <p:graphicFrame>
        <p:nvGraphicFramePr>
          <p:cNvPr id="470043" name="Object 27">
            <a:extLst>
              <a:ext uri="{FF2B5EF4-FFF2-40B4-BE49-F238E27FC236}">
                <a16:creationId xmlns:a16="http://schemas.microsoft.com/office/drawing/2014/main" id="{6604F7BA-614E-4083-9AC6-8FCC919616EE}"/>
              </a:ext>
            </a:extLst>
          </p:cNvPr>
          <p:cNvGraphicFramePr>
            <a:graphicFrameLocks noChangeAspect="1"/>
          </p:cNvGraphicFramePr>
          <p:nvPr>
            <p:extLst>
              <p:ext uri="{D42A27DB-BD31-4B8C-83A1-F6EECF244321}">
                <p14:modId xmlns:p14="http://schemas.microsoft.com/office/powerpoint/2010/main" val="56972710"/>
              </p:ext>
            </p:extLst>
          </p:nvPr>
        </p:nvGraphicFramePr>
        <p:xfrm>
          <a:off x="3663022" y="1876090"/>
          <a:ext cx="1564481" cy="771525"/>
        </p:xfrm>
        <a:graphic>
          <a:graphicData uri="http://schemas.openxmlformats.org/presentationml/2006/ole">
            <mc:AlternateContent xmlns:mc="http://schemas.openxmlformats.org/markup-compatibility/2006">
              <mc:Choice xmlns:v="urn:schemas-microsoft-com:vml" Requires="v">
                <p:oleObj name="Imagen de mapa de bits" r:id="rId8" imgW="2085714" imgH="1028844" progId="Paint.Picture">
                  <p:embed/>
                </p:oleObj>
              </mc:Choice>
              <mc:Fallback>
                <p:oleObj name="Imagen de mapa de bits" r:id="rId8" imgW="2085714" imgH="1028844" progId="Paint.Picture">
                  <p:embed/>
                  <p:pic>
                    <p:nvPicPr>
                      <p:cNvPr id="470043" name="Object 27">
                        <a:extLst>
                          <a:ext uri="{FF2B5EF4-FFF2-40B4-BE49-F238E27FC236}">
                            <a16:creationId xmlns:a16="http://schemas.microsoft.com/office/drawing/2014/main" id="{6604F7BA-614E-4083-9AC6-8FCC91961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3022" y="1876090"/>
                        <a:ext cx="1564481" cy="7715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ítulo 2">
            <a:extLst>
              <a:ext uri="{FF2B5EF4-FFF2-40B4-BE49-F238E27FC236}">
                <a16:creationId xmlns:a16="http://schemas.microsoft.com/office/drawing/2014/main" id="{E79E5F29-C854-4497-8827-9C3003245148}"/>
              </a:ext>
            </a:extLst>
          </p:cNvPr>
          <p:cNvSpPr txBox="1">
            <a:spLocks/>
          </p:cNvSpPr>
          <p:nvPr/>
        </p:nvSpPr>
        <p:spPr>
          <a:xfrm>
            <a:off x="682309" y="329711"/>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sz="1800" dirty="0"/>
              <a:t>Funcionamiento del diodo rectificador: Circuito rectificación de media onda</a:t>
            </a:r>
          </a:p>
        </p:txBody>
      </p:sp>
      <p:sp>
        <p:nvSpPr>
          <p:cNvPr id="19" name="Text Box 4">
            <a:extLst>
              <a:ext uri="{FF2B5EF4-FFF2-40B4-BE49-F238E27FC236}">
                <a16:creationId xmlns:a16="http://schemas.microsoft.com/office/drawing/2014/main" id="{EE1D1078-5FF0-44CF-A9E3-C69D4132F385}"/>
              </a:ext>
            </a:extLst>
          </p:cNvPr>
          <p:cNvSpPr txBox="1">
            <a:spLocks noChangeArrowheads="1"/>
          </p:cNvSpPr>
          <p:nvPr/>
        </p:nvSpPr>
        <p:spPr bwMode="auto">
          <a:xfrm>
            <a:off x="1701158" y="833159"/>
            <a:ext cx="2421586" cy="830997"/>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s-ES" altLang="es-ES" sz="1200" dirty="0"/>
              <a:t>Durante el semiciclo positivo:</a:t>
            </a:r>
          </a:p>
          <a:p>
            <a:pPr marL="228600" indent="-228600" algn="just" eaLnBrk="1" hangingPunct="1">
              <a:buAutoNum type="alphaLcParenR"/>
            </a:pPr>
            <a:r>
              <a:rPr lang="es-ES" altLang="es-ES" sz="1200" dirty="0"/>
              <a:t>El diodo conduce (ON)</a:t>
            </a:r>
          </a:p>
          <a:p>
            <a:pPr marL="228600" indent="-228600" algn="just" eaLnBrk="1" hangingPunct="1">
              <a:buAutoNum type="alphaLcParenR"/>
            </a:pPr>
            <a:r>
              <a:rPr lang="es-ES" altLang="es-ES" sz="1200" dirty="0"/>
              <a:t>V</a:t>
            </a:r>
            <a:r>
              <a:rPr lang="es-ES" altLang="es-ES" sz="1200" baseline="-25000" dirty="0"/>
              <a:t>D</a:t>
            </a:r>
            <a:r>
              <a:rPr lang="es-ES" altLang="es-ES" sz="1200" dirty="0"/>
              <a:t>=0 (diodo ideal)</a:t>
            </a:r>
          </a:p>
          <a:p>
            <a:pPr marL="228600" indent="-228600" algn="just" eaLnBrk="1" hangingPunct="1">
              <a:buAutoNum type="alphaLcParenR"/>
            </a:pPr>
            <a:r>
              <a:rPr lang="es-ES" altLang="es-ES" sz="1200" b="1" dirty="0"/>
              <a:t>V</a:t>
            </a:r>
            <a:r>
              <a:rPr lang="es-ES" altLang="es-ES" sz="1200" b="1" baseline="-25000" dirty="0"/>
              <a:t>0</a:t>
            </a:r>
            <a:r>
              <a:rPr lang="es-ES" altLang="es-ES" sz="1200" b="1" dirty="0"/>
              <a:t>=V</a:t>
            </a:r>
            <a:r>
              <a:rPr lang="es-ES" altLang="es-ES" sz="1200" b="1" baseline="-25000" dirty="0"/>
              <a:t>S</a:t>
            </a:r>
          </a:p>
        </p:txBody>
      </p:sp>
      <p:sp>
        <p:nvSpPr>
          <p:cNvPr id="20" name="Text Box 4">
            <a:extLst>
              <a:ext uri="{FF2B5EF4-FFF2-40B4-BE49-F238E27FC236}">
                <a16:creationId xmlns:a16="http://schemas.microsoft.com/office/drawing/2014/main" id="{B8D519F9-20F7-4E66-8FBB-09936556C514}"/>
              </a:ext>
            </a:extLst>
          </p:cNvPr>
          <p:cNvSpPr txBox="1">
            <a:spLocks noChangeArrowheads="1"/>
          </p:cNvSpPr>
          <p:nvPr/>
        </p:nvSpPr>
        <p:spPr bwMode="auto">
          <a:xfrm>
            <a:off x="4855053" y="801596"/>
            <a:ext cx="2421586" cy="83099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s-ES" altLang="es-ES" sz="1200" dirty="0"/>
              <a:t>Durante el semiciclo negativo:</a:t>
            </a:r>
          </a:p>
          <a:p>
            <a:pPr marL="228600" indent="-228600" algn="just" eaLnBrk="1" hangingPunct="1">
              <a:buAutoNum type="alphaLcParenR"/>
            </a:pPr>
            <a:r>
              <a:rPr lang="es-ES" altLang="es-ES" sz="1200" dirty="0"/>
              <a:t>El diodo No conduce (OFF)</a:t>
            </a:r>
          </a:p>
          <a:p>
            <a:pPr marL="228600" indent="-228600" algn="just" eaLnBrk="1" hangingPunct="1">
              <a:buAutoNum type="alphaLcParenR"/>
            </a:pPr>
            <a:r>
              <a:rPr lang="es-ES" altLang="es-ES" sz="1200" dirty="0"/>
              <a:t>I</a:t>
            </a:r>
            <a:r>
              <a:rPr lang="es-ES" altLang="es-ES" sz="1200" baseline="-25000" dirty="0"/>
              <a:t>D</a:t>
            </a:r>
            <a:r>
              <a:rPr lang="es-ES" altLang="es-ES" sz="1200" dirty="0"/>
              <a:t>=0; </a:t>
            </a:r>
            <a:r>
              <a:rPr lang="es-ES" altLang="es-ES" sz="1200" b="1" dirty="0"/>
              <a:t>V</a:t>
            </a:r>
            <a:r>
              <a:rPr lang="es-ES" altLang="es-ES" sz="1200" b="1" baseline="-25000" dirty="0"/>
              <a:t>0</a:t>
            </a:r>
            <a:r>
              <a:rPr lang="es-ES" altLang="es-ES" sz="1200" b="1" dirty="0"/>
              <a:t>=0</a:t>
            </a:r>
          </a:p>
          <a:p>
            <a:pPr marL="228600" indent="-228600" algn="just" eaLnBrk="1" hangingPunct="1">
              <a:buAutoNum type="alphaLcParenR"/>
            </a:pPr>
            <a:r>
              <a:rPr lang="es-ES" altLang="es-ES" sz="1200" dirty="0"/>
              <a:t>V</a:t>
            </a:r>
            <a:r>
              <a:rPr lang="es-ES" altLang="es-ES" sz="1200" baseline="-25000" dirty="0"/>
              <a:t>D</a:t>
            </a:r>
            <a:r>
              <a:rPr lang="es-ES" altLang="es-ES" sz="1200" dirty="0"/>
              <a:t>=V</a:t>
            </a:r>
            <a:r>
              <a:rPr lang="es-ES" altLang="es-ES" sz="1200" baseline="-25000" dirty="0"/>
              <a:t>S</a:t>
            </a:r>
          </a:p>
        </p:txBody>
      </p:sp>
      <p:sp>
        <p:nvSpPr>
          <p:cNvPr id="3" name="Abrir corchete 2">
            <a:extLst>
              <a:ext uri="{FF2B5EF4-FFF2-40B4-BE49-F238E27FC236}">
                <a16:creationId xmlns:a16="http://schemas.microsoft.com/office/drawing/2014/main" id="{4E0D88EC-37D3-4790-9A72-FB2885B53923}"/>
              </a:ext>
            </a:extLst>
          </p:cNvPr>
          <p:cNvSpPr/>
          <p:nvPr/>
        </p:nvSpPr>
        <p:spPr>
          <a:xfrm rot="16200000">
            <a:off x="1872193" y="3996341"/>
            <a:ext cx="118964" cy="355887"/>
          </a:xfrm>
          <a:prstGeom prst="leftBracket">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s-ES"/>
          </a:p>
        </p:txBody>
      </p:sp>
      <p:sp>
        <p:nvSpPr>
          <p:cNvPr id="23" name="Abrir corchete 22">
            <a:extLst>
              <a:ext uri="{FF2B5EF4-FFF2-40B4-BE49-F238E27FC236}">
                <a16:creationId xmlns:a16="http://schemas.microsoft.com/office/drawing/2014/main" id="{66EED6D0-7406-44CF-B861-BAE09E56A243}"/>
              </a:ext>
            </a:extLst>
          </p:cNvPr>
          <p:cNvSpPr/>
          <p:nvPr/>
        </p:nvSpPr>
        <p:spPr>
          <a:xfrm rot="16200000">
            <a:off x="2227062" y="3997358"/>
            <a:ext cx="121003" cy="355890"/>
          </a:xfrm>
          <a:prstGeom prst="leftBracket">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
          </a:p>
        </p:txBody>
      </p:sp>
      <p:sp>
        <p:nvSpPr>
          <p:cNvPr id="25" name="Abrir corchete 24">
            <a:extLst>
              <a:ext uri="{FF2B5EF4-FFF2-40B4-BE49-F238E27FC236}">
                <a16:creationId xmlns:a16="http://schemas.microsoft.com/office/drawing/2014/main" id="{129A7C4F-9740-401A-83CB-3B62A058DF64}"/>
              </a:ext>
            </a:extLst>
          </p:cNvPr>
          <p:cNvSpPr/>
          <p:nvPr/>
        </p:nvSpPr>
        <p:spPr>
          <a:xfrm rot="16200000">
            <a:off x="3909379" y="2512380"/>
            <a:ext cx="97101" cy="296378"/>
          </a:xfrm>
          <a:prstGeom prst="leftBracket">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s-ES"/>
          </a:p>
        </p:txBody>
      </p:sp>
      <p:sp>
        <p:nvSpPr>
          <p:cNvPr id="26" name="Abrir corchete 25">
            <a:extLst>
              <a:ext uri="{FF2B5EF4-FFF2-40B4-BE49-F238E27FC236}">
                <a16:creationId xmlns:a16="http://schemas.microsoft.com/office/drawing/2014/main" id="{FE73BD9E-D838-4C10-B945-5B0EC5EA7F07}"/>
              </a:ext>
            </a:extLst>
          </p:cNvPr>
          <p:cNvSpPr/>
          <p:nvPr/>
        </p:nvSpPr>
        <p:spPr>
          <a:xfrm rot="16200000">
            <a:off x="4212758" y="2516244"/>
            <a:ext cx="99140" cy="296378"/>
          </a:xfrm>
          <a:prstGeom prst="leftBracket">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
          </a:p>
        </p:txBody>
      </p:sp>
      <p:sp>
        <p:nvSpPr>
          <p:cNvPr id="27" name="Abrir corchete 26">
            <a:extLst>
              <a:ext uri="{FF2B5EF4-FFF2-40B4-BE49-F238E27FC236}">
                <a16:creationId xmlns:a16="http://schemas.microsoft.com/office/drawing/2014/main" id="{7493BC12-C822-4229-84BC-8CACF41EC7FB}"/>
              </a:ext>
            </a:extLst>
          </p:cNvPr>
          <p:cNvSpPr/>
          <p:nvPr/>
        </p:nvSpPr>
        <p:spPr>
          <a:xfrm rot="16200000">
            <a:off x="5703473" y="3746082"/>
            <a:ext cx="131801" cy="355887"/>
          </a:xfrm>
          <a:prstGeom prst="leftBracket">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s-ES"/>
          </a:p>
        </p:txBody>
      </p:sp>
      <p:sp>
        <p:nvSpPr>
          <p:cNvPr id="28" name="Abrir corchete 27">
            <a:extLst>
              <a:ext uri="{FF2B5EF4-FFF2-40B4-BE49-F238E27FC236}">
                <a16:creationId xmlns:a16="http://schemas.microsoft.com/office/drawing/2014/main" id="{79350631-1E14-4297-8626-9F622D22DA4C}"/>
              </a:ext>
            </a:extLst>
          </p:cNvPr>
          <p:cNvSpPr/>
          <p:nvPr/>
        </p:nvSpPr>
        <p:spPr>
          <a:xfrm rot="16200000">
            <a:off x="6058341" y="3747100"/>
            <a:ext cx="133841" cy="355888"/>
          </a:xfrm>
          <a:prstGeom prst="leftBracket">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
          </a:p>
        </p:txBody>
      </p:sp>
      <p:pic>
        <p:nvPicPr>
          <p:cNvPr id="16" name="Marcador de contenido 4" descr="Ratón contorno">
            <a:hlinkClick r:id="rId10"/>
            <a:extLst>
              <a:ext uri="{FF2B5EF4-FFF2-40B4-BE49-F238E27FC236}">
                <a16:creationId xmlns:a16="http://schemas.microsoft.com/office/drawing/2014/main" id="{EE272178-E072-4507-8862-188AAD1F79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437" y="1265073"/>
            <a:ext cx="914400" cy="914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ñal de una fuente de alimentación">
            <a:extLst>
              <a:ext uri="{FF2B5EF4-FFF2-40B4-BE49-F238E27FC236}">
                <a16:creationId xmlns:a16="http://schemas.microsoft.com/office/drawing/2014/main" id="{15BEC497-FBCA-4771-8AF9-DCD7E89F0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45" y="621709"/>
            <a:ext cx="7905750" cy="4381500"/>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A6C07F0F-6964-49DB-9C9C-78C97EBBC0E1}"/>
              </a:ext>
            </a:extLst>
          </p:cNvPr>
          <p:cNvSpPr txBox="1">
            <a:spLocks/>
          </p:cNvSpPr>
          <p:nvPr/>
        </p:nvSpPr>
        <p:spPr>
          <a:xfrm>
            <a:off x="244185" y="260684"/>
            <a:ext cx="8655630" cy="722049"/>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altLang="es-ES" sz="2800" dirty="0"/>
              <a:t>Fuente de alimentación: etapas</a:t>
            </a:r>
            <a:endParaRPr lang="es-ES" sz="2800" dirty="0"/>
          </a:p>
        </p:txBody>
      </p:sp>
      <p:sp>
        <p:nvSpPr>
          <p:cNvPr id="2" name="Rectángulo: esquinas redondeadas 1">
            <a:extLst>
              <a:ext uri="{FF2B5EF4-FFF2-40B4-BE49-F238E27FC236}">
                <a16:creationId xmlns:a16="http://schemas.microsoft.com/office/drawing/2014/main" id="{98D1506C-E118-48C9-AE9A-F67D6BAE8480}"/>
              </a:ext>
            </a:extLst>
          </p:cNvPr>
          <p:cNvSpPr/>
          <p:nvPr/>
        </p:nvSpPr>
        <p:spPr>
          <a:xfrm>
            <a:off x="1147011" y="1597307"/>
            <a:ext cx="2903621" cy="1395664"/>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pic>
        <p:nvPicPr>
          <p:cNvPr id="5" name="Gráfico 4" descr="Ratón contorno">
            <a:hlinkClick r:id="rId3"/>
            <a:extLst>
              <a:ext uri="{FF2B5EF4-FFF2-40B4-BE49-F238E27FC236}">
                <a16:creationId xmlns:a16="http://schemas.microsoft.com/office/drawing/2014/main" id="{67AECD20-EE24-400E-A37A-CC6A95D4C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6770" y="621708"/>
            <a:ext cx="914400" cy="914400"/>
          </a:xfrm>
          <a:prstGeom prst="rect">
            <a:avLst/>
          </a:prstGeom>
        </p:spPr>
      </p:pic>
    </p:spTree>
    <p:extLst>
      <p:ext uri="{BB962C8B-B14F-4D97-AF65-F5344CB8AC3E}">
        <p14:creationId xmlns:p14="http://schemas.microsoft.com/office/powerpoint/2010/main" val="345120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6FABE953-3888-43C4-BD42-6266DD487D37}"/>
              </a:ext>
            </a:extLst>
          </p:cNvPr>
          <p:cNvSpPr>
            <a:spLocks noGrp="1"/>
          </p:cNvSpPr>
          <p:nvPr>
            <p:ph type="title"/>
          </p:nvPr>
        </p:nvSpPr>
        <p:spPr>
          <a:xfrm>
            <a:off x="230858" y="62420"/>
            <a:ext cx="8345488" cy="731837"/>
          </a:xfrm>
        </p:spPr>
        <p:txBody>
          <a:bodyPr/>
          <a:lstStyle/>
          <a:p>
            <a:r>
              <a:rPr lang="en-US" dirty="0" err="1"/>
              <a:t>Semiconductores</a:t>
            </a:r>
            <a:endParaRPr lang="en-US" dirty="0"/>
          </a:p>
        </p:txBody>
      </p:sp>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8" name="Picture 6">
            <a:extLst>
              <a:ext uri="{FF2B5EF4-FFF2-40B4-BE49-F238E27FC236}">
                <a16:creationId xmlns:a16="http://schemas.microsoft.com/office/drawing/2014/main" id="{5080E883-75A4-4F11-B0EE-C16A4C746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424" y="1538288"/>
            <a:ext cx="1819275" cy="23717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2D24DAFF-B9C1-488B-970C-E82F9283E212}"/>
              </a:ext>
            </a:extLst>
          </p:cNvPr>
          <p:cNvSpPr>
            <a:spLocks noGrp="1"/>
          </p:cNvSpPr>
          <p:nvPr>
            <p:ph idx="1"/>
          </p:nvPr>
        </p:nvSpPr>
        <p:spPr>
          <a:xfrm>
            <a:off x="313926" y="698513"/>
            <a:ext cx="8345487" cy="535078"/>
          </a:xfrm>
        </p:spPr>
        <p:txBody>
          <a:bodyPr/>
          <a:lstStyle/>
          <a:p>
            <a:pPr marL="73085" lvl="1" indent="0" algn="just">
              <a:buNone/>
            </a:pPr>
            <a:r>
              <a:rPr lang="es-ES" sz="1200" b="1" i="0" dirty="0">
                <a:solidFill>
                  <a:srgbClr val="202122"/>
                </a:solidFill>
                <a:effectLst/>
                <a:latin typeface="Arial" panose="020B0604020202020204" pitchFamily="34" charset="0"/>
              </a:rPr>
              <a:t>Semiconductor</a:t>
            </a:r>
            <a:r>
              <a:rPr lang="es-ES" sz="1200" b="0" i="0" dirty="0">
                <a:solidFill>
                  <a:srgbClr val="202122"/>
                </a:solidFill>
                <a:effectLst/>
                <a:latin typeface="Arial" panose="020B0604020202020204" pitchFamily="34" charset="0"/>
              </a:rPr>
              <a:t> (abreviadamente, </a:t>
            </a:r>
            <a:r>
              <a:rPr lang="es-ES" sz="1200" b="1" i="0" dirty="0">
                <a:solidFill>
                  <a:srgbClr val="202122"/>
                </a:solidFill>
                <a:effectLst/>
                <a:latin typeface="Arial" panose="020B0604020202020204" pitchFamily="34" charset="0"/>
              </a:rPr>
              <a:t>SC</a:t>
            </a:r>
            <a:r>
              <a:rPr lang="es-ES" sz="1200" b="0" i="0" dirty="0">
                <a:solidFill>
                  <a:srgbClr val="202122"/>
                </a:solidFill>
                <a:effectLst/>
                <a:latin typeface="Arial" panose="020B0604020202020204" pitchFamily="34" charset="0"/>
              </a:rPr>
              <a:t>) es un </a:t>
            </a:r>
            <a:r>
              <a:rPr lang="es-ES" sz="1200" b="0" i="0" u="none" strike="noStrike" dirty="0">
                <a:solidFill>
                  <a:srgbClr val="0645AD"/>
                </a:solidFill>
                <a:effectLst/>
                <a:latin typeface="Arial" panose="020B0604020202020204" pitchFamily="34" charset="0"/>
              </a:rPr>
              <a:t>elemento</a:t>
            </a:r>
            <a:r>
              <a:rPr lang="es-ES" sz="1200" b="0" i="0" dirty="0">
                <a:solidFill>
                  <a:srgbClr val="202122"/>
                </a:solidFill>
                <a:effectLst/>
                <a:latin typeface="Arial" panose="020B0604020202020204" pitchFamily="34" charset="0"/>
              </a:rPr>
              <a:t> que se comporta como </a:t>
            </a:r>
            <a:r>
              <a:rPr lang="es-ES" sz="1200" b="0" i="0" u="none" strike="noStrike" dirty="0">
                <a:solidFill>
                  <a:srgbClr val="0645AD"/>
                </a:solidFill>
                <a:effectLst/>
                <a:latin typeface="Arial" panose="020B0604020202020204" pitchFamily="34" charset="0"/>
              </a:rPr>
              <a:t>conductor</a:t>
            </a:r>
            <a:r>
              <a:rPr lang="es-ES" sz="1200" b="0" i="0" dirty="0">
                <a:solidFill>
                  <a:srgbClr val="202122"/>
                </a:solidFill>
                <a:effectLst/>
                <a:latin typeface="Arial" panose="020B0604020202020204" pitchFamily="34" charset="0"/>
              </a:rPr>
              <a:t> o como </a:t>
            </a:r>
            <a:r>
              <a:rPr lang="es-ES" sz="1200" b="0" i="0" u="none" strike="noStrike" dirty="0">
                <a:solidFill>
                  <a:srgbClr val="0645AD"/>
                </a:solidFill>
                <a:effectLst/>
                <a:latin typeface="Arial" panose="020B0604020202020204" pitchFamily="34" charset="0"/>
              </a:rPr>
              <a:t>aislante</a:t>
            </a:r>
            <a:r>
              <a:rPr lang="es-ES" sz="1200" b="0" i="0" dirty="0">
                <a:solidFill>
                  <a:srgbClr val="202122"/>
                </a:solidFill>
                <a:effectLst/>
                <a:latin typeface="Arial" panose="020B0604020202020204" pitchFamily="34" charset="0"/>
              </a:rPr>
              <a:t> dependiendo de diversos factores, por ejemplo: el </a:t>
            </a:r>
            <a:r>
              <a:rPr lang="es-ES" sz="1200" b="1" i="0" dirty="0">
                <a:solidFill>
                  <a:srgbClr val="202122"/>
                </a:solidFill>
                <a:effectLst/>
                <a:latin typeface="Arial" panose="020B0604020202020204" pitchFamily="34" charset="0"/>
              </a:rPr>
              <a:t>campo eléctrico </a:t>
            </a:r>
            <a:r>
              <a:rPr lang="es-ES" sz="1200" b="0" i="0" dirty="0">
                <a:solidFill>
                  <a:srgbClr val="202122"/>
                </a:solidFill>
                <a:effectLst/>
                <a:latin typeface="Arial" panose="020B0604020202020204" pitchFamily="34" charset="0"/>
              </a:rPr>
              <a:t>o magnético, la presión, la radiación que le incide, o la </a:t>
            </a:r>
            <a:r>
              <a:rPr lang="es-ES" sz="1200" b="1" i="0" dirty="0">
                <a:solidFill>
                  <a:srgbClr val="202122"/>
                </a:solidFill>
                <a:effectLst/>
                <a:latin typeface="Arial" panose="020B0604020202020204" pitchFamily="34" charset="0"/>
              </a:rPr>
              <a:t>temperatura</a:t>
            </a:r>
            <a:r>
              <a:rPr lang="es-ES" sz="1200" b="0" i="0" dirty="0">
                <a:solidFill>
                  <a:srgbClr val="202122"/>
                </a:solidFill>
                <a:effectLst/>
                <a:latin typeface="Arial" panose="020B0604020202020204" pitchFamily="34" charset="0"/>
              </a:rPr>
              <a:t> del ambiente en el que se encuentre.</a:t>
            </a:r>
            <a:endPar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endParaRPr lang="en-US" sz="2400" dirty="0"/>
          </a:p>
        </p:txBody>
      </p:sp>
      <p:sp>
        <p:nvSpPr>
          <p:cNvPr id="11" name="CuadroTexto 10">
            <a:extLst>
              <a:ext uri="{FF2B5EF4-FFF2-40B4-BE49-F238E27FC236}">
                <a16:creationId xmlns:a16="http://schemas.microsoft.com/office/drawing/2014/main" id="{6390506D-8C44-4BB2-A641-5D18E6078878}"/>
              </a:ext>
            </a:extLst>
          </p:cNvPr>
          <p:cNvSpPr txBox="1"/>
          <p:nvPr/>
        </p:nvSpPr>
        <p:spPr>
          <a:xfrm>
            <a:off x="313926" y="3969511"/>
            <a:ext cx="8472628" cy="1015663"/>
          </a:xfrm>
          <a:prstGeom prst="rect">
            <a:avLst/>
          </a:prstGeom>
          <a:noFill/>
        </p:spPr>
        <p:txBody>
          <a:bodyPr wrap="square">
            <a:spAutoFit/>
          </a:bodyPr>
          <a:lstStyle/>
          <a:p>
            <a:pPr algn="just"/>
            <a:r>
              <a:rPr lang="es-ES" sz="1200" b="0" i="0" dirty="0">
                <a:solidFill>
                  <a:srgbClr val="202122"/>
                </a:solidFill>
                <a:effectLst/>
                <a:latin typeface="Arial" panose="020B0604020202020204" pitchFamily="34" charset="0"/>
              </a:rPr>
              <a:t>El elemento semiconductor más usado es el </a:t>
            </a:r>
            <a:r>
              <a:rPr lang="es-ES" sz="1200" b="0" i="0" u="none" strike="noStrike" dirty="0">
                <a:solidFill>
                  <a:srgbClr val="0645AD"/>
                </a:solidFill>
                <a:effectLst/>
                <a:latin typeface="Arial" panose="020B0604020202020204" pitchFamily="34" charset="0"/>
              </a:rPr>
              <a:t>Silicio</a:t>
            </a:r>
            <a:r>
              <a:rPr lang="es-ES" sz="1200" b="0" i="0" dirty="0">
                <a:solidFill>
                  <a:srgbClr val="202122"/>
                </a:solidFill>
                <a:effectLst/>
                <a:latin typeface="Arial" panose="020B0604020202020204" pitchFamily="34" charset="0"/>
              </a:rPr>
              <a:t>, seguido del </a:t>
            </a:r>
            <a:r>
              <a:rPr lang="es-ES" sz="1200" b="0" i="0" u="none" strike="noStrike" dirty="0">
                <a:solidFill>
                  <a:srgbClr val="0645AD"/>
                </a:solidFill>
                <a:effectLst/>
                <a:latin typeface="Arial" panose="020B0604020202020204" pitchFamily="34" charset="0"/>
              </a:rPr>
              <a:t>Germanio</a:t>
            </a:r>
            <a:r>
              <a:rPr lang="es-ES" sz="1200" b="0" i="0" dirty="0">
                <a:solidFill>
                  <a:srgbClr val="202122"/>
                </a:solidFill>
                <a:effectLst/>
                <a:latin typeface="Arial" panose="020B0604020202020204" pitchFamily="34" charset="0"/>
              </a:rPr>
              <a:t>, ambos correspondientes al grupo 14,</a:t>
            </a:r>
            <a:r>
              <a:rPr lang="es-ES" sz="1200" dirty="0">
                <a:solidFill>
                  <a:srgbClr val="202122"/>
                </a:solidFill>
                <a:latin typeface="Arial" panose="020B0604020202020204" pitchFamily="34" charset="0"/>
              </a:rPr>
              <a:t> con 4 electrones en la capa de valencia. </a:t>
            </a:r>
          </a:p>
          <a:p>
            <a:pPr algn="just"/>
            <a:endParaRPr lang="es-ES" sz="1200" dirty="0">
              <a:solidFill>
                <a:srgbClr val="202122"/>
              </a:solidFill>
              <a:latin typeface="Arial" panose="020B0604020202020204" pitchFamily="34" charset="0"/>
            </a:endParaRPr>
          </a:p>
          <a:p>
            <a:pPr algn="just"/>
            <a:r>
              <a:rPr lang="es-ES" sz="1200" dirty="0">
                <a:solidFill>
                  <a:srgbClr val="202122"/>
                </a:solidFill>
                <a:latin typeface="Arial" panose="020B0604020202020204" pitchFamily="34" charset="0"/>
              </a:rPr>
              <a:t>Para la fabricación de componentes electrónicos se emplean en combinación con elementos del grupo 13 (Al, Ga, In, con 5 e</a:t>
            </a:r>
            <a:r>
              <a:rPr lang="es-ES" sz="1200" baseline="30000" dirty="0">
                <a:solidFill>
                  <a:srgbClr val="202122"/>
                </a:solidFill>
                <a:latin typeface="Arial" panose="020B0604020202020204" pitchFamily="34" charset="0"/>
              </a:rPr>
              <a:t>-</a:t>
            </a:r>
            <a:r>
              <a:rPr lang="es-ES" sz="1200" dirty="0">
                <a:solidFill>
                  <a:srgbClr val="202122"/>
                </a:solidFill>
                <a:latin typeface="Arial" panose="020B0604020202020204" pitchFamily="34" charset="0"/>
              </a:rPr>
              <a:t> de valencia) o del grupo 15</a:t>
            </a:r>
            <a:r>
              <a:rPr lang="es-ES" sz="1200" b="0" i="0" dirty="0">
                <a:solidFill>
                  <a:srgbClr val="202122"/>
                </a:solidFill>
                <a:effectLst/>
                <a:latin typeface="Arial" panose="020B0604020202020204" pitchFamily="34" charset="0"/>
              </a:rPr>
              <a:t> (P, As, Sb, con 3 e</a:t>
            </a:r>
            <a:r>
              <a:rPr lang="es-ES" sz="1200" b="0" i="0" baseline="30000" dirty="0">
                <a:solidFill>
                  <a:srgbClr val="202122"/>
                </a:solidFill>
                <a:effectLst/>
                <a:latin typeface="Arial" panose="020B0604020202020204" pitchFamily="34" charset="0"/>
              </a:rPr>
              <a:t>-</a:t>
            </a:r>
            <a:r>
              <a:rPr lang="es-ES" sz="1200" b="0" i="0" dirty="0">
                <a:solidFill>
                  <a:srgbClr val="202122"/>
                </a:solidFill>
                <a:effectLst/>
                <a:latin typeface="Arial" panose="020B0604020202020204" pitchFamily="34" charset="0"/>
              </a:rPr>
              <a:t> de valencia).</a:t>
            </a:r>
            <a:endParaRPr lang="es-ES" sz="1200" dirty="0"/>
          </a:p>
        </p:txBody>
      </p:sp>
    </p:spTree>
    <p:extLst>
      <p:ext uri="{BB962C8B-B14F-4D97-AF65-F5344CB8AC3E}">
        <p14:creationId xmlns:p14="http://schemas.microsoft.com/office/powerpoint/2010/main" val="221547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FB69CC8C-4BB5-4083-8C57-9DAC8D750C60}"/>
              </a:ext>
            </a:extLst>
          </p:cNvPr>
          <p:cNvSpPr>
            <a:spLocks noChangeArrowheads="1"/>
          </p:cNvSpPr>
          <p:nvPr/>
        </p:nvSpPr>
        <p:spPr bwMode="auto">
          <a:xfrm>
            <a:off x="1828801" y="1839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486403" name="Rectangle 3">
            <a:extLst>
              <a:ext uri="{FF2B5EF4-FFF2-40B4-BE49-F238E27FC236}">
                <a16:creationId xmlns:a16="http://schemas.microsoft.com/office/drawing/2014/main" id="{98065AE2-4BE0-4986-90D1-C6F0029950B5}"/>
              </a:ext>
            </a:extLst>
          </p:cNvPr>
          <p:cNvSpPr>
            <a:spLocks noChangeArrowheads="1"/>
          </p:cNvSpPr>
          <p:nvPr/>
        </p:nvSpPr>
        <p:spPr bwMode="auto">
          <a:xfrm>
            <a:off x="1143000" y="2101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aphicFrame>
        <p:nvGraphicFramePr>
          <p:cNvPr id="486418" name="Object 18">
            <a:extLst>
              <a:ext uri="{FF2B5EF4-FFF2-40B4-BE49-F238E27FC236}">
                <a16:creationId xmlns:a16="http://schemas.microsoft.com/office/drawing/2014/main" id="{2E2B89B9-5E3A-4438-AF6A-41EB7A0F28F9}"/>
              </a:ext>
            </a:extLst>
          </p:cNvPr>
          <p:cNvGraphicFramePr>
            <a:graphicFrameLocks noChangeAspect="1"/>
          </p:cNvGraphicFramePr>
          <p:nvPr>
            <p:extLst>
              <p:ext uri="{D42A27DB-BD31-4B8C-83A1-F6EECF244321}">
                <p14:modId xmlns:p14="http://schemas.microsoft.com/office/powerpoint/2010/main" val="4290290230"/>
              </p:ext>
            </p:extLst>
          </p:nvPr>
        </p:nvGraphicFramePr>
        <p:xfrm>
          <a:off x="310951" y="926472"/>
          <a:ext cx="3093648" cy="1450025"/>
        </p:xfrm>
        <a:graphic>
          <a:graphicData uri="http://schemas.openxmlformats.org/presentationml/2006/ole">
            <mc:AlternateContent xmlns:mc="http://schemas.openxmlformats.org/markup-compatibility/2006">
              <mc:Choice xmlns:v="urn:schemas-microsoft-com:vml" Requires="v">
                <p:oleObj name="Imagen de mapa de bits" r:id="rId3" imgW="3191040" imgH="1495440" progId="Paint.Picture">
                  <p:embed/>
                </p:oleObj>
              </mc:Choice>
              <mc:Fallback>
                <p:oleObj name="Imagen de mapa de bits" r:id="rId3" imgW="3191040" imgH="1495440" progId="Paint.Picture">
                  <p:embed/>
                  <p:pic>
                    <p:nvPicPr>
                      <p:cNvPr id="486418" name="Object 18">
                        <a:extLst>
                          <a:ext uri="{FF2B5EF4-FFF2-40B4-BE49-F238E27FC236}">
                            <a16:creationId xmlns:a16="http://schemas.microsoft.com/office/drawing/2014/main" id="{2E2B89B9-5E3A-4438-AF6A-41EB7A0F28F9}"/>
                          </a:ext>
                        </a:extLst>
                      </p:cNvPr>
                      <p:cNvPicPr>
                        <a:picLocks noChangeAspect="1" noChangeArrowheads="1"/>
                      </p:cNvPicPr>
                      <p:nvPr/>
                    </p:nvPicPr>
                    <p:blipFill>
                      <a:blip r:embed="rId4"/>
                      <a:srcRect/>
                      <a:stretch>
                        <a:fillRect/>
                      </a:stretch>
                    </p:blipFill>
                    <p:spPr bwMode="auto">
                      <a:xfrm>
                        <a:off x="310951" y="926472"/>
                        <a:ext cx="3093648" cy="1450025"/>
                      </a:xfrm>
                      <a:prstGeom prst="rect">
                        <a:avLst/>
                      </a:prstGeom>
                      <a:noFill/>
                      <a:ln>
                        <a:noFill/>
                      </a:ln>
                      <a:effectLst/>
                    </p:spPr>
                  </p:pic>
                </p:oleObj>
              </mc:Fallback>
            </mc:AlternateContent>
          </a:graphicData>
        </a:graphic>
      </p:graphicFrame>
      <p:graphicFrame>
        <p:nvGraphicFramePr>
          <p:cNvPr id="486419" name="Object 19">
            <a:extLst>
              <a:ext uri="{FF2B5EF4-FFF2-40B4-BE49-F238E27FC236}">
                <a16:creationId xmlns:a16="http://schemas.microsoft.com/office/drawing/2014/main" id="{46116D4B-F9A2-4F34-AE3A-163150455D0A}"/>
              </a:ext>
            </a:extLst>
          </p:cNvPr>
          <p:cNvGraphicFramePr>
            <a:graphicFrameLocks noChangeAspect="1"/>
          </p:cNvGraphicFramePr>
          <p:nvPr>
            <p:extLst>
              <p:ext uri="{D42A27DB-BD31-4B8C-83A1-F6EECF244321}">
                <p14:modId xmlns:p14="http://schemas.microsoft.com/office/powerpoint/2010/main" val="356998238"/>
              </p:ext>
            </p:extLst>
          </p:nvPr>
        </p:nvGraphicFramePr>
        <p:xfrm>
          <a:off x="3565423" y="948984"/>
          <a:ext cx="2764605" cy="1544194"/>
        </p:xfrm>
        <a:graphic>
          <a:graphicData uri="http://schemas.openxmlformats.org/presentationml/2006/ole">
            <mc:AlternateContent xmlns:mc="http://schemas.openxmlformats.org/markup-compatibility/2006">
              <mc:Choice xmlns:v="urn:schemas-microsoft-com:vml" Requires="v">
                <p:oleObj name="Imagen de mapa de bits" r:id="rId5" imgW="3172268" imgH="1771429" progId="Paint.Picture">
                  <p:embed/>
                </p:oleObj>
              </mc:Choice>
              <mc:Fallback>
                <p:oleObj name="Imagen de mapa de bits" r:id="rId5" imgW="3172268" imgH="1771429" progId="Paint.Picture">
                  <p:embed/>
                  <p:pic>
                    <p:nvPicPr>
                      <p:cNvPr id="486419" name="Object 19">
                        <a:extLst>
                          <a:ext uri="{FF2B5EF4-FFF2-40B4-BE49-F238E27FC236}">
                            <a16:creationId xmlns:a16="http://schemas.microsoft.com/office/drawing/2014/main" id="{46116D4B-F9A2-4F34-AE3A-163150455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423" y="948984"/>
                        <a:ext cx="2764605" cy="1544194"/>
                      </a:xfrm>
                      <a:prstGeom prst="rect">
                        <a:avLst/>
                      </a:prstGeom>
                      <a:noFill/>
                      <a:ln>
                        <a:noFill/>
                      </a:ln>
                      <a:effectLst/>
                    </p:spPr>
                  </p:pic>
                </p:oleObj>
              </mc:Fallback>
            </mc:AlternateContent>
          </a:graphicData>
        </a:graphic>
      </p:graphicFrame>
      <p:sp>
        <p:nvSpPr>
          <p:cNvPr id="11" name="Título 2">
            <a:extLst>
              <a:ext uri="{FF2B5EF4-FFF2-40B4-BE49-F238E27FC236}">
                <a16:creationId xmlns:a16="http://schemas.microsoft.com/office/drawing/2014/main" id="{FBA4DEB9-9A23-4DFB-8DE1-0C5F073F0CDC}"/>
              </a:ext>
            </a:extLst>
          </p:cNvPr>
          <p:cNvSpPr txBox="1">
            <a:spLocks/>
          </p:cNvSpPr>
          <p:nvPr/>
        </p:nvSpPr>
        <p:spPr>
          <a:xfrm>
            <a:off x="255893" y="153617"/>
            <a:ext cx="7516507"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sz="2800" dirty="0"/>
              <a:t>Rectificación de media onda</a:t>
            </a:r>
          </a:p>
        </p:txBody>
      </p:sp>
      <p:sp>
        <p:nvSpPr>
          <p:cNvPr id="12" name="Text Box 4">
            <a:extLst>
              <a:ext uri="{FF2B5EF4-FFF2-40B4-BE49-F238E27FC236}">
                <a16:creationId xmlns:a16="http://schemas.microsoft.com/office/drawing/2014/main" id="{74A93973-ED95-4299-8B76-4A1B2F583AED}"/>
              </a:ext>
            </a:extLst>
          </p:cNvPr>
          <p:cNvSpPr txBox="1">
            <a:spLocks noChangeArrowheads="1"/>
          </p:cNvSpPr>
          <p:nvPr/>
        </p:nvSpPr>
        <p:spPr bwMode="auto">
          <a:xfrm>
            <a:off x="255893" y="561942"/>
            <a:ext cx="41523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s-ES" altLang="es-ES" sz="1600" dirty="0"/>
              <a:t>Ejemplo: cargador de batería</a:t>
            </a:r>
          </a:p>
        </p:txBody>
      </p:sp>
      <p:pic>
        <p:nvPicPr>
          <p:cNvPr id="8" name="Imagen 7">
            <a:extLst>
              <a:ext uri="{FF2B5EF4-FFF2-40B4-BE49-F238E27FC236}">
                <a16:creationId xmlns:a16="http://schemas.microsoft.com/office/drawing/2014/main" id="{3AC606AE-9DB5-4A9A-A9A6-EA89BAAC788B}"/>
              </a:ext>
            </a:extLst>
          </p:cNvPr>
          <p:cNvPicPr>
            <a:picLocks noChangeAspect="1"/>
          </p:cNvPicPr>
          <p:nvPr/>
        </p:nvPicPr>
        <p:blipFill>
          <a:blip r:embed="rId7"/>
          <a:stretch>
            <a:fillRect/>
          </a:stretch>
        </p:blipFill>
        <p:spPr>
          <a:xfrm>
            <a:off x="496905" y="2571750"/>
            <a:ext cx="8315325" cy="2486025"/>
          </a:xfrm>
          <a:prstGeom prst="rect">
            <a:avLst/>
          </a:prstGeom>
        </p:spPr>
      </p:pic>
      <p:pic>
        <p:nvPicPr>
          <p:cNvPr id="9" name="Picture 10">
            <a:extLst>
              <a:ext uri="{FF2B5EF4-FFF2-40B4-BE49-F238E27FC236}">
                <a16:creationId xmlns:a16="http://schemas.microsoft.com/office/drawing/2014/main" id="{1E8D963F-716F-4CC0-82B0-2DFC8066A9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3183" y="85725"/>
            <a:ext cx="2276475"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a:extLst>
              <a:ext uri="{FF2B5EF4-FFF2-40B4-BE49-F238E27FC236}">
                <a16:creationId xmlns:a16="http://schemas.microsoft.com/office/drawing/2014/main" id="{70454544-A8F1-474D-B9E6-24DE66D02490}"/>
              </a:ext>
            </a:extLst>
          </p:cNvPr>
          <p:cNvPicPr>
            <a:picLocks noChangeAspect="1"/>
          </p:cNvPicPr>
          <p:nvPr/>
        </p:nvPicPr>
        <p:blipFill>
          <a:blip r:embed="rId9"/>
          <a:stretch>
            <a:fillRect/>
          </a:stretch>
        </p:blipFill>
        <p:spPr>
          <a:xfrm>
            <a:off x="7017057" y="1884363"/>
            <a:ext cx="1228725" cy="733425"/>
          </a:xfrm>
          <a:prstGeom prst="rect">
            <a:avLst/>
          </a:prstGeom>
        </p:spPr>
      </p:pic>
      <p:sp>
        <p:nvSpPr>
          <p:cNvPr id="13" name="CuadroTexto 12">
            <a:extLst>
              <a:ext uri="{FF2B5EF4-FFF2-40B4-BE49-F238E27FC236}">
                <a16:creationId xmlns:a16="http://schemas.microsoft.com/office/drawing/2014/main" id="{F4441CCA-A4BA-4E75-BD29-01D56956AD54}"/>
              </a:ext>
            </a:extLst>
          </p:cNvPr>
          <p:cNvSpPr txBox="1"/>
          <p:nvPr/>
        </p:nvSpPr>
        <p:spPr>
          <a:xfrm>
            <a:off x="2976774" y="600414"/>
            <a:ext cx="3355585" cy="261610"/>
          </a:xfrm>
          <a:prstGeom prst="rect">
            <a:avLst/>
          </a:prstGeom>
          <a:noFill/>
        </p:spPr>
        <p:txBody>
          <a:bodyPr wrap="square">
            <a:spAutoFit/>
          </a:bodyPr>
          <a:lstStyle/>
          <a:p>
            <a:r>
              <a:rPr lang="es-ES_tradnl" altLang="es-ES" sz="1100" dirty="0"/>
              <a:t>La corriente fluye sólo cuando </a:t>
            </a:r>
            <a:r>
              <a:rPr lang="es-ES_tradnl" altLang="es-ES" sz="1100" i="1" dirty="0" err="1"/>
              <a:t>V</a:t>
            </a:r>
            <a:r>
              <a:rPr lang="es-ES_tradnl" altLang="es-ES" sz="1100" i="1" baseline="-16000" dirty="0" err="1"/>
              <a:t>m</a:t>
            </a:r>
            <a:r>
              <a:rPr lang="es-ES_tradnl" altLang="es-ES" sz="1100" i="1" dirty="0"/>
              <a:t> sen(</a:t>
            </a:r>
            <a:r>
              <a:rPr lang="es-ES_tradnl" altLang="es-ES" sz="1100" i="1" dirty="0" err="1">
                <a:latin typeface="Symbol" panose="05050102010706020507" pitchFamily="18" charset="2"/>
              </a:rPr>
              <a:t>w</a:t>
            </a:r>
            <a:r>
              <a:rPr lang="es-ES_tradnl" altLang="es-ES" sz="1100" i="1" dirty="0" err="1"/>
              <a:t>t</a:t>
            </a:r>
            <a:r>
              <a:rPr lang="es-ES_tradnl" altLang="es-ES" sz="1100" i="1" dirty="0"/>
              <a:t>) &lt; V</a:t>
            </a:r>
            <a:r>
              <a:rPr lang="es-ES_tradnl" altLang="es-ES" sz="1100" i="1" baseline="-16000" dirty="0"/>
              <a:t>BAT</a:t>
            </a:r>
            <a:endParaRPr lang="es-ES" sz="11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C1E21EE-E757-4E7F-B3B9-6D0433A35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2" y="303278"/>
            <a:ext cx="4714875" cy="26279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E1C5581A-0926-4981-A44D-99A841490D5A}"/>
                  </a:ext>
                </a:extLst>
              </p14:cNvPr>
              <p14:cNvContentPartPr/>
              <p14:nvPr/>
            </p14:nvContentPartPr>
            <p14:xfrm>
              <a:off x="-790036" y="215804"/>
              <a:ext cx="360" cy="360"/>
            </p14:xfrm>
          </p:contentPart>
        </mc:Choice>
        <mc:Fallback xmlns="">
          <p:pic>
            <p:nvPicPr>
              <p:cNvPr id="2" name="Entrada de lápiz 1">
                <a:extLst>
                  <a:ext uri="{FF2B5EF4-FFF2-40B4-BE49-F238E27FC236}">
                    <a16:creationId xmlns:a16="http://schemas.microsoft.com/office/drawing/2014/main" id="{E1C5581A-0926-4981-A44D-99A841490D5A}"/>
                  </a:ext>
                </a:extLst>
              </p:cNvPr>
              <p:cNvPicPr/>
              <p:nvPr/>
            </p:nvPicPr>
            <p:blipFill>
              <a:blip r:embed="rId4"/>
              <a:stretch>
                <a:fillRect/>
              </a:stretch>
            </p:blipFill>
            <p:spPr>
              <a:xfrm>
                <a:off x="-799036" y="2068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Entrada de lápiz 24">
                <a:extLst>
                  <a:ext uri="{FF2B5EF4-FFF2-40B4-BE49-F238E27FC236}">
                    <a16:creationId xmlns:a16="http://schemas.microsoft.com/office/drawing/2014/main" id="{FBC33A55-66E9-4DDA-A86A-6308252F4850}"/>
                  </a:ext>
                </a:extLst>
              </p14:cNvPr>
              <p14:cNvContentPartPr/>
              <p14:nvPr/>
            </p14:nvContentPartPr>
            <p14:xfrm>
              <a:off x="3698084" y="1456004"/>
              <a:ext cx="56160" cy="77040"/>
            </p14:xfrm>
          </p:contentPart>
        </mc:Choice>
        <mc:Fallback xmlns="">
          <p:pic>
            <p:nvPicPr>
              <p:cNvPr id="25" name="Entrada de lápiz 24">
                <a:extLst>
                  <a:ext uri="{FF2B5EF4-FFF2-40B4-BE49-F238E27FC236}">
                    <a16:creationId xmlns:a16="http://schemas.microsoft.com/office/drawing/2014/main" id="{FBC33A55-66E9-4DDA-A86A-6308252F4850}"/>
                  </a:ext>
                </a:extLst>
              </p:cNvPr>
              <p:cNvPicPr/>
              <p:nvPr/>
            </p:nvPicPr>
            <p:blipFill>
              <a:blip r:embed="rId6"/>
              <a:stretch>
                <a:fillRect/>
              </a:stretch>
            </p:blipFill>
            <p:spPr>
              <a:xfrm>
                <a:off x="3689084" y="1447364"/>
                <a:ext cx="73800" cy="94680"/>
              </a:xfrm>
              <a:prstGeom prst="rect">
                <a:avLst/>
              </a:prstGeom>
            </p:spPr>
          </p:pic>
        </mc:Fallback>
      </mc:AlternateContent>
      <p:grpSp>
        <p:nvGrpSpPr>
          <p:cNvPr id="28" name="Grupo 27">
            <a:extLst>
              <a:ext uri="{FF2B5EF4-FFF2-40B4-BE49-F238E27FC236}">
                <a16:creationId xmlns:a16="http://schemas.microsoft.com/office/drawing/2014/main" id="{54D09AB1-8659-4BD6-A98F-C87B78D865F4}"/>
              </a:ext>
            </a:extLst>
          </p:cNvPr>
          <p:cNvGrpSpPr/>
          <p:nvPr/>
        </p:nvGrpSpPr>
        <p:grpSpPr>
          <a:xfrm>
            <a:off x="3710324" y="1507844"/>
            <a:ext cx="13320" cy="242640"/>
            <a:chOff x="3710324" y="1507844"/>
            <a:chExt cx="13320" cy="242640"/>
          </a:xfrm>
        </p:grpSpPr>
        <mc:AlternateContent xmlns:mc="http://schemas.openxmlformats.org/markup-compatibility/2006" xmlns:p14="http://schemas.microsoft.com/office/powerpoint/2010/main">
          <mc:Choice Requires="p14">
            <p:contentPart p14:bwMode="auto" r:id="rId7">
              <p14:nvContentPartPr>
                <p14:cNvPr id="26" name="Entrada de lápiz 25">
                  <a:extLst>
                    <a:ext uri="{FF2B5EF4-FFF2-40B4-BE49-F238E27FC236}">
                      <a16:creationId xmlns:a16="http://schemas.microsoft.com/office/drawing/2014/main" id="{B7EDECD3-F7CA-4CB6-B2E0-EA899066026C}"/>
                    </a:ext>
                  </a:extLst>
                </p14:cNvPr>
                <p14:cNvContentPartPr/>
                <p14:nvPr/>
              </p14:nvContentPartPr>
              <p14:xfrm>
                <a:off x="3710684" y="1507844"/>
                <a:ext cx="10800" cy="242640"/>
              </p14:xfrm>
            </p:contentPart>
          </mc:Choice>
          <mc:Fallback xmlns="">
            <p:pic>
              <p:nvPicPr>
                <p:cNvPr id="26" name="Entrada de lápiz 25">
                  <a:extLst>
                    <a:ext uri="{FF2B5EF4-FFF2-40B4-BE49-F238E27FC236}">
                      <a16:creationId xmlns:a16="http://schemas.microsoft.com/office/drawing/2014/main" id="{B7EDECD3-F7CA-4CB6-B2E0-EA899066026C}"/>
                    </a:ext>
                  </a:extLst>
                </p:cNvPr>
                <p:cNvPicPr/>
                <p:nvPr/>
              </p:nvPicPr>
              <p:blipFill>
                <a:blip r:embed="rId8"/>
                <a:stretch>
                  <a:fillRect/>
                </a:stretch>
              </p:blipFill>
              <p:spPr>
                <a:xfrm>
                  <a:off x="3701684" y="1499204"/>
                  <a:ext cx="28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Entrada de lápiz 26">
                  <a:extLst>
                    <a:ext uri="{FF2B5EF4-FFF2-40B4-BE49-F238E27FC236}">
                      <a16:creationId xmlns:a16="http://schemas.microsoft.com/office/drawing/2014/main" id="{698106CA-1F33-404E-AD57-C35414FDEB37}"/>
                    </a:ext>
                  </a:extLst>
                </p14:cNvPr>
                <p14:cNvContentPartPr/>
                <p14:nvPr/>
              </p14:nvContentPartPr>
              <p14:xfrm>
                <a:off x="3710324" y="1725284"/>
                <a:ext cx="13320" cy="23040"/>
              </p14:xfrm>
            </p:contentPart>
          </mc:Choice>
          <mc:Fallback xmlns="">
            <p:pic>
              <p:nvPicPr>
                <p:cNvPr id="27" name="Entrada de lápiz 26">
                  <a:extLst>
                    <a:ext uri="{FF2B5EF4-FFF2-40B4-BE49-F238E27FC236}">
                      <a16:creationId xmlns:a16="http://schemas.microsoft.com/office/drawing/2014/main" id="{698106CA-1F33-404E-AD57-C35414FDEB37}"/>
                    </a:ext>
                  </a:extLst>
                </p:cNvPr>
                <p:cNvPicPr/>
                <p:nvPr/>
              </p:nvPicPr>
              <p:blipFill>
                <a:blip r:embed="rId10"/>
                <a:stretch>
                  <a:fillRect/>
                </a:stretch>
              </p:blipFill>
              <p:spPr>
                <a:xfrm>
                  <a:off x="3701324" y="1716284"/>
                  <a:ext cx="3096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9" name="Entrada de lápiz 28">
                <a:extLst>
                  <a:ext uri="{FF2B5EF4-FFF2-40B4-BE49-F238E27FC236}">
                    <a16:creationId xmlns:a16="http://schemas.microsoft.com/office/drawing/2014/main" id="{066E1757-E8FA-43DB-AC69-5C8E998954E9}"/>
                  </a:ext>
                </a:extLst>
              </p14:cNvPr>
              <p14:cNvContentPartPr/>
              <p14:nvPr/>
            </p14:nvContentPartPr>
            <p14:xfrm>
              <a:off x="3692684" y="2981684"/>
              <a:ext cx="46440" cy="315360"/>
            </p14:xfrm>
          </p:contentPart>
        </mc:Choice>
        <mc:Fallback xmlns="">
          <p:pic>
            <p:nvPicPr>
              <p:cNvPr id="29" name="Entrada de lápiz 28">
                <a:extLst>
                  <a:ext uri="{FF2B5EF4-FFF2-40B4-BE49-F238E27FC236}">
                    <a16:creationId xmlns:a16="http://schemas.microsoft.com/office/drawing/2014/main" id="{066E1757-E8FA-43DB-AC69-5C8E998954E9}"/>
                  </a:ext>
                </a:extLst>
              </p:cNvPr>
              <p:cNvPicPr/>
              <p:nvPr/>
            </p:nvPicPr>
            <p:blipFill>
              <a:blip r:embed="rId12"/>
              <a:stretch>
                <a:fillRect/>
              </a:stretch>
            </p:blipFill>
            <p:spPr>
              <a:xfrm>
                <a:off x="3683684" y="2973044"/>
                <a:ext cx="640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Entrada de lápiz 29">
                <a:extLst>
                  <a:ext uri="{FF2B5EF4-FFF2-40B4-BE49-F238E27FC236}">
                    <a16:creationId xmlns:a16="http://schemas.microsoft.com/office/drawing/2014/main" id="{958EFFF2-2A7C-434C-869F-DD493FD5AA16}"/>
                  </a:ext>
                </a:extLst>
              </p14:cNvPr>
              <p14:cNvContentPartPr/>
              <p14:nvPr/>
            </p14:nvContentPartPr>
            <p14:xfrm>
              <a:off x="2984204" y="1483724"/>
              <a:ext cx="47520" cy="660240"/>
            </p14:xfrm>
          </p:contentPart>
        </mc:Choice>
        <mc:Fallback xmlns="">
          <p:pic>
            <p:nvPicPr>
              <p:cNvPr id="30" name="Entrada de lápiz 29">
                <a:extLst>
                  <a:ext uri="{FF2B5EF4-FFF2-40B4-BE49-F238E27FC236}">
                    <a16:creationId xmlns:a16="http://schemas.microsoft.com/office/drawing/2014/main" id="{958EFFF2-2A7C-434C-869F-DD493FD5AA16}"/>
                  </a:ext>
                </a:extLst>
              </p:cNvPr>
              <p:cNvPicPr/>
              <p:nvPr/>
            </p:nvPicPr>
            <p:blipFill>
              <a:blip r:embed="rId14"/>
              <a:stretch>
                <a:fillRect/>
              </a:stretch>
            </p:blipFill>
            <p:spPr>
              <a:xfrm>
                <a:off x="2975564" y="1474724"/>
                <a:ext cx="6516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Entrada de lápiz 33">
                <a:extLst>
                  <a:ext uri="{FF2B5EF4-FFF2-40B4-BE49-F238E27FC236}">
                    <a16:creationId xmlns:a16="http://schemas.microsoft.com/office/drawing/2014/main" id="{4994DF56-1013-42E1-8090-852DD36CC683}"/>
                  </a:ext>
                </a:extLst>
              </p14:cNvPr>
              <p14:cNvContentPartPr/>
              <p14:nvPr/>
            </p14:nvContentPartPr>
            <p14:xfrm>
              <a:off x="1242164" y="1793324"/>
              <a:ext cx="41400" cy="329040"/>
            </p14:xfrm>
          </p:contentPart>
        </mc:Choice>
        <mc:Fallback xmlns="">
          <p:pic>
            <p:nvPicPr>
              <p:cNvPr id="34" name="Entrada de lápiz 33">
                <a:extLst>
                  <a:ext uri="{FF2B5EF4-FFF2-40B4-BE49-F238E27FC236}">
                    <a16:creationId xmlns:a16="http://schemas.microsoft.com/office/drawing/2014/main" id="{4994DF56-1013-42E1-8090-852DD36CC683}"/>
                  </a:ext>
                </a:extLst>
              </p:cNvPr>
              <p:cNvPicPr/>
              <p:nvPr/>
            </p:nvPicPr>
            <p:blipFill>
              <a:blip r:embed="rId16"/>
              <a:stretch>
                <a:fillRect/>
              </a:stretch>
            </p:blipFill>
            <p:spPr>
              <a:xfrm>
                <a:off x="1233164" y="1784684"/>
                <a:ext cx="59040" cy="346680"/>
              </a:xfrm>
              <a:prstGeom prst="rect">
                <a:avLst/>
              </a:prstGeom>
            </p:spPr>
          </p:pic>
        </mc:Fallback>
      </mc:AlternateContent>
      <p:grpSp>
        <p:nvGrpSpPr>
          <p:cNvPr id="39" name="Grupo 38">
            <a:extLst>
              <a:ext uri="{FF2B5EF4-FFF2-40B4-BE49-F238E27FC236}">
                <a16:creationId xmlns:a16="http://schemas.microsoft.com/office/drawing/2014/main" id="{85F61F4B-57E8-423E-AE81-6CA50A79AA6B}"/>
              </a:ext>
            </a:extLst>
          </p:cNvPr>
          <p:cNvGrpSpPr/>
          <p:nvPr/>
        </p:nvGrpSpPr>
        <p:grpSpPr>
          <a:xfrm>
            <a:off x="1248644" y="1746524"/>
            <a:ext cx="60480" cy="387000"/>
            <a:chOff x="1248644" y="1746524"/>
            <a:chExt cx="60480" cy="387000"/>
          </a:xfrm>
        </p:grpSpPr>
        <mc:AlternateContent xmlns:mc="http://schemas.openxmlformats.org/markup-compatibility/2006" xmlns:p14="http://schemas.microsoft.com/office/powerpoint/2010/main">
          <mc:Choice Requires="p14">
            <p:contentPart p14:bwMode="auto" r:id="rId17">
              <p14:nvContentPartPr>
                <p14:cNvPr id="35" name="Entrada de lápiz 34">
                  <a:extLst>
                    <a:ext uri="{FF2B5EF4-FFF2-40B4-BE49-F238E27FC236}">
                      <a16:creationId xmlns:a16="http://schemas.microsoft.com/office/drawing/2014/main" id="{D6A13BB1-2782-42AA-80F5-BCC0F66EE678}"/>
                    </a:ext>
                  </a:extLst>
                </p14:cNvPr>
                <p14:cNvContentPartPr/>
                <p14:nvPr/>
              </p14:nvContentPartPr>
              <p14:xfrm>
                <a:off x="1248644" y="1814564"/>
                <a:ext cx="39240" cy="307080"/>
              </p14:xfrm>
            </p:contentPart>
          </mc:Choice>
          <mc:Fallback xmlns="">
            <p:pic>
              <p:nvPicPr>
                <p:cNvPr id="35" name="Entrada de lápiz 34">
                  <a:extLst>
                    <a:ext uri="{FF2B5EF4-FFF2-40B4-BE49-F238E27FC236}">
                      <a16:creationId xmlns:a16="http://schemas.microsoft.com/office/drawing/2014/main" id="{D6A13BB1-2782-42AA-80F5-BCC0F66EE678}"/>
                    </a:ext>
                  </a:extLst>
                </p:cNvPr>
                <p:cNvPicPr/>
                <p:nvPr/>
              </p:nvPicPr>
              <p:blipFill>
                <a:blip r:embed="rId18"/>
                <a:stretch>
                  <a:fillRect/>
                </a:stretch>
              </p:blipFill>
              <p:spPr>
                <a:xfrm>
                  <a:off x="1239644" y="1805924"/>
                  <a:ext cx="568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Entrada de lápiz 35">
                  <a:extLst>
                    <a:ext uri="{FF2B5EF4-FFF2-40B4-BE49-F238E27FC236}">
                      <a16:creationId xmlns:a16="http://schemas.microsoft.com/office/drawing/2014/main" id="{012DABFC-022E-48F4-A5E3-DFB546EB6C93}"/>
                    </a:ext>
                  </a:extLst>
                </p14:cNvPr>
                <p14:cNvContentPartPr/>
                <p14:nvPr/>
              </p14:nvContentPartPr>
              <p14:xfrm>
                <a:off x="1260524" y="1746524"/>
                <a:ext cx="21600" cy="51840"/>
              </p14:xfrm>
            </p:contentPart>
          </mc:Choice>
          <mc:Fallback xmlns="">
            <p:pic>
              <p:nvPicPr>
                <p:cNvPr id="36" name="Entrada de lápiz 35">
                  <a:extLst>
                    <a:ext uri="{FF2B5EF4-FFF2-40B4-BE49-F238E27FC236}">
                      <a16:creationId xmlns:a16="http://schemas.microsoft.com/office/drawing/2014/main" id="{012DABFC-022E-48F4-A5E3-DFB546EB6C93}"/>
                    </a:ext>
                  </a:extLst>
                </p:cNvPr>
                <p:cNvPicPr/>
                <p:nvPr/>
              </p:nvPicPr>
              <p:blipFill>
                <a:blip r:embed="rId20"/>
                <a:stretch>
                  <a:fillRect/>
                </a:stretch>
              </p:blipFill>
              <p:spPr>
                <a:xfrm>
                  <a:off x="1251884" y="1737884"/>
                  <a:ext cx="39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Entrada de lápiz 37">
                  <a:extLst>
                    <a:ext uri="{FF2B5EF4-FFF2-40B4-BE49-F238E27FC236}">
                      <a16:creationId xmlns:a16="http://schemas.microsoft.com/office/drawing/2014/main" id="{10EB69C6-A301-4A6C-A961-DE4AD1CF1A2F}"/>
                    </a:ext>
                  </a:extLst>
                </p14:cNvPr>
                <p14:cNvContentPartPr/>
                <p14:nvPr/>
              </p14:nvContentPartPr>
              <p14:xfrm>
                <a:off x="1264844" y="2104004"/>
                <a:ext cx="44280" cy="29520"/>
              </p14:xfrm>
            </p:contentPart>
          </mc:Choice>
          <mc:Fallback xmlns="">
            <p:pic>
              <p:nvPicPr>
                <p:cNvPr id="38" name="Entrada de lápiz 37">
                  <a:extLst>
                    <a:ext uri="{FF2B5EF4-FFF2-40B4-BE49-F238E27FC236}">
                      <a16:creationId xmlns:a16="http://schemas.microsoft.com/office/drawing/2014/main" id="{10EB69C6-A301-4A6C-A961-DE4AD1CF1A2F}"/>
                    </a:ext>
                  </a:extLst>
                </p:cNvPr>
                <p:cNvPicPr/>
                <p:nvPr/>
              </p:nvPicPr>
              <p:blipFill>
                <a:blip r:embed="rId22"/>
                <a:stretch>
                  <a:fillRect/>
                </a:stretch>
              </p:blipFill>
              <p:spPr>
                <a:xfrm>
                  <a:off x="1256204" y="2095004"/>
                  <a:ext cx="61920" cy="4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40" name="Entrada de lápiz 39">
                <a:extLst>
                  <a:ext uri="{FF2B5EF4-FFF2-40B4-BE49-F238E27FC236}">
                    <a16:creationId xmlns:a16="http://schemas.microsoft.com/office/drawing/2014/main" id="{6BA7B352-2962-4BB0-A189-8E01295BBA04}"/>
                  </a:ext>
                </a:extLst>
              </p14:cNvPr>
              <p14:cNvContentPartPr/>
              <p14:nvPr/>
            </p14:nvContentPartPr>
            <p14:xfrm>
              <a:off x="4648484" y="1778204"/>
              <a:ext cx="43200" cy="466560"/>
            </p14:xfrm>
          </p:contentPart>
        </mc:Choice>
        <mc:Fallback xmlns="">
          <p:pic>
            <p:nvPicPr>
              <p:cNvPr id="40" name="Entrada de lápiz 39">
                <a:extLst>
                  <a:ext uri="{FF2B5EF4-FFF2-40B4-BE49-F238E27FC236}">
                    <a16:creationId xmlns:a16="http://schemas.microsoft.com/office/drawing/2014/main" id="{6BA7B352-2962-4BB0-A189-8E01295BBA04}"/>
                  </a:ext>
                </a:extLst>
              </p:cNvPr>
              <p:cNvPicPr/>
              <p:nvPr/>
            </p:nvPicPr>
            <p:blipFill>
              <a:blip r:embed="rId24"/>
              <a:stretch>
                <a:fillRect/>
              </a:stretch>
            </p:blipFill>
            <p:spPr>
              <a:xfrm>
                <a:off x="4639484" y="1769564"/>
                <a:ext cx="6084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Entrada de lápiz 40">
                <a:extLst>
                  <a:ext uri="{FF2B5EF4-FFF2-40B4-BE49-F238E27FC236}">
                    <a16:creationId xmlns:a16="http://schemas.microsoft.com/office/drawing/2014/main" id="{841711E7-784B-4040-96D2-612D603A0980}"/>
                  </a:ext>
                </a:extLst>
              </p14:cNvPr>
              <p14:cNvContentPartPr/>
              <p14:nvPr/>
            </p14:nvContentPartPr>
            <p14:xfrm>
              <a:off x="4673684" y="3002924"/>
              <a:ext cx="35640" cy="472680"/>
            </p14:xfrm>
          </p:contentPart>
        </mc:Choice>
        <mc:Fallback xmlns="">
          <p:pic>
            <p:nvPicPr>
              <p:cNvPr id="41" name="Entrada de lápiz 40">
                <a:extLst>
                  <a:ext uri="{FF2B5EF4-FFF2-40B4-BE49-F238E27FC236}">
                    <a16:creationId xmlns:a16="http://schemas.microsoft.com/office/drawing/2014/main" id="{841711E7-784B-4040-96D2-612D603A0980}"/>
                  </a:ext>
                </a:extLst>
              </p:cNvPr>
              <p:cNvPicPr/>
              <p:nvPr/>
            </p:nvPicPr>
            <p:blipFill>
              <a:blip r:embed="rId26"/>
              <a:stretch>
                <a:fillRect/>
              </a:stretch>
            </p:blipFill>
            <p:spPr>
              <a:xfrm>
                <a:off x="4664684" y="2993924"/>
                <a:ext cx="53280" cy="490320"/>
              </a:xfrm>
              <a:prstGeom prst="rect">
                <a:avLst/>
              </a:prstGeom>
            </p:spPr>
          </p:pic>
        </mc:Fallback>
      </mc:AlternateContent>
      <p:grpSp>
        <p:nvGrpSpPr>
          <p:cNvPr id="44" name="Grupo 43">
            <a:extLst>
              <a:ext uri="{FF2B5EF4-FFF2-40B4-BE49-F238E27FC236}">
                <a16:creationId xmlns:a16="http://schemas.microsoft.com/office/drawing/2014/main" id="{BF9462F4-92F9-4B9E-8C9E-AFDAF7661486}"/>
              </a:ext>
            </a:extLst>
          </p:cNvPr>
          <p:cNvGrpSpPr/>
          <p:nvPr/>
        </p:nvGrpSpPr>
        <p:grpSpPr>
          <a:xfrm>
            <a:off x="3779444" y="1286444"/>
            <a:ext cx="287280" cy="64440"/>
            <a:chOff x="3779444" y="1286444"/>
            <a:chExt cx="287280" cy="64440"/>
          </a:xfrm>
        </p:grpSpPr>
        <mc:AlternateContent xmlns:mc="http://schemas.openxmlformats.org/markup-compatibility/2006" xmlns:p14="http://schemas.microsoft.com/office/powerpoint/2010/main">
          <mc:Choice Requires="p14">
            <p:contentPart p14:bwMode="auto" r:id="rId27">
              <p14:nvContentPartPr>
                <p14:cNvPr id="42" name="Entrada de lápiz 41">
                  <a:extLst>
                    <a:ext uri="{FF2B5EF4-FFF2-40B4-BE49-F238E27FC236}">
                      <a16:creationId xmlns:a16="http://schemas.microsoft.com/office/drawing/2014/main" id="{FE9F334C-6106-43EC-8849-3E167712D94F}"/>
                    </a:ext>
                  </a:extLst>
                </p14:cNvPr>
                <p14:cNvContentPartPr/>
                <p14:nvPr/>
              </p14:nvContentPartPr>
              <p14:xfrm>
                <a:off x="3779444" y="1286444"/>
                <a:ext cx="287280" cy="52560"/>
              </p14:xfrm>
            </p:contentPart>
          </mc:Choice>
          <mc:Fallback xmlns="">
            <p:pic>
              <p:nvPicPr>
                <p:cNvPr id="42" name="Entrada de lápiz 41">
                  <a:extLst>
                    <a:ext uri="{FF2B5EF4-FFF2-40B4-BE49-F238E27FC236}">
                      <a16:creationId xmlns:a16="http://schemas.microsoft.com/office/drawing/2014/main" id="{FE9F334C-6106-43EC-8849-3E167712D94F}"/>
                    </a:ext>
                  </a:extLst>
                </p:cNvPr>
                <p:cNvPicPr/>
                <p:nvPr/>
              </p:nvPicPr>
              <p:blipFill>
                <a:blip r:embed="rId28"/>
                <a:stretch>
                  <a:fillRect/>
                </a:stretch>
              </p:blipFill>
              <p:spPr>
                <a:xfrm>
                  <a:off x="3770804" y="1277804"/>
                  <a:ext cx="304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Entrada de lápiz 42">
                  <a:extLst>
                    <a:ext uri="{FF2B5EF4-FFF2-40B4-BE49-F238E27FC236}">
                      <a16:creationId xmlns:a16="http://schemas.microsoft.com/office/drawing/2014/main" id="{09337768-9C11-4880-97B7-321BF776DC25}"/>
                    </a:ext>
                  </a:extLst>
                </p14:cNvPr>
                <p14:cNvContentPartPr/>
                <p14:nvPr/>
              </p14:nvContentPartPr>
              <p14:xfrm>
                <a:off x="3791324" y="1328204"/>
                <a:ext cx="32400" cy="22680"/>
              </p14:xfrm>
            </p:contentPart>
          </mc:Choice>
          <mc:Fallback xmlns="">
            <p:pic>
              <p:nvPicPr>
                <p:cNvPr id="43" name="Entrada de lápiz 42">
                  <a:extLst>
                    <a:ext uri="{FF2B5EF4-FFF2-40B4-BE49-F238E27FC236}">
                      <a16:creationId xmlns:a16="http://schemas.microsoft.com/office/drawing/2014/main" id="{09337768-9C11-4880-97B7-321BF776DC25}"/>
                    </a:ext>
                  </a:extLst>
                </p:cNvPr>
                <p:cNvPicPr/>
                <p:nvPr/>
              </p:nvPicPr>
              <p:blipFill>
                <a:blip r:embed="rId30"/>
                <a:stretch>
                  <a:fillRect/>
                </a:stretch>
              </p:blipFill>
              <p:spPr>
                <a:xfrm>
                  <a:off x="3782324" y="1319564"/>
                  <a:ext cx="50040" cy="40320"/>
                </a:xfrm>
                <a:prstGeom prst="rect">
                  <a:avLst/>
                </a:prstGeom>
              </p:spPr>
            </p:pic>
          </mc:Fallback>
        </mc:AlternateContent>
      </p:grpSp>
      <p:grpSp>
        <p:nvGrpSpPr>
          <p:cNvPr id="47" name="Grupo 46">
            <a:extLst>
              <a:ext uri="{FF2B5EF4-FFF2-40B4-BE49-F238E27FC236}">
                <a16:creationId xmlns:a16="http://schemas.microsoft.com/office/drawing/2014/main" id="{84C08F87-1D2F-4CAC-82DE-29C4EFCA9E80}"/>
              </a:ext>
            </a:extLst>
          </p:cNvPr>
          <p:cNvGrpSpPr/>
          <p:nvPr/>
        </p:nvGrpSpPr>
        <p:grpSpPr>
          <a:xfrm>
            <a:off x="3822284" y="3441764"/>
            <a:ext cx="240840" cy="66600"/>
            <a:chOff x="3822284" y="3441764"/>
            <a:chExt cx="240840" cy="66600"/>
          </a:xfrm>
        </p:grpSpPr>
        <mc:AlternateContent xmlns:mc="http://schemas.openxmlformats.org/markup-compatibility/2006" xmlns:p14="http://schemas.microsoft.com/office/powerpoint/2010/main">
          <mc:Choice Requires="p14">
            <p:contentPart p14:bwMode="auto" r:id="rId31">
              <p14:nvContentPartPr>
                <p14:cNvPr id="45" name="Entrada de lápiz 44">
                  <a:extLst>
                    <a:ext uri="{FF2B5EF4-FFF2-40B4-BE49-F238E27FC236}">
                      <a16:creationId xmlns:a16="http://schemas.microsoft.com/office/drawing/2014/main" id="{AECA4868-D0A8-498C-A2C9-D98546A32AF7}"/>
                    </a:ext>
                  </a:extLst>
                </p14:cNvPr>
                <p14:cNvContentPartPr/>
                <p14:nvPr/>
              </p14:nvContentPartPr>
              <p14:xfrm>
                <a:off x="3822284" y="3444644"/>
                <a:ext cx="229680" cy="63720"/>
              </p14:xfrm>
            </p:contentPart>
          </mc:Choice>
          <mc:Fallback xmlns="">
            <p:pic>
              <p:nvPicPr>
                <p:cNvPr id="45" name="Entrada de lápiz 44">
                  <a:extLst>
                    <a:ext uri="{FF2B5EF4-FFF2-40B4-BE49-F238E27FC236}">
                      <a16:creationId xmlns:a16="http://schemas.microsoft.com/office/drawing/2014/main" id="{AECA4868-D0A8-498C-A2C9-D98546A32AF7}"/>
                    </a:ext>
                  </a:extLst>
                </p:cNvPr>
                <p:cNvPicPr/>
                <p:nvPr/>
              </p:nvPicPr>
              <p:blipFill>
                <a:blip r:embed="rId32"/>
                <a:stretch>
                  <a:fillRect/>
                </a:stretch>
              </p:blipFill>
              <p:spPr>
                <a:xfrm>
                  <a:off x="3813284" y="3436004"/>
                  <a:ext cx="2473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BBF9F170-C062-4894-AF53-6FDCBECD1A1C}"/>
                    </a:ext>
                  </a:extLst>
                </p14:cNvPr>
                <p14:cNvContentPartPr/>
                <p14:nvPr/>
              </p14:nvContentPartPr>
              <p14:xfrm>
                <a:off x="4009844" y="3441764"/>
                <a:ext cx="53280" cy="28440"/>
              </p14:xfrm>
            </p:contentPart>
          </mc:Choice>
          <mc:Fallback xmlns="">
            <p:pic>
              <p:nvPicPr>
                <p:cNvPr id="46" name="Entrada de lápiz 45">
                  <a:extLst>
                    <a:ext uri="{FF2B5EF4-FFF2-40B4-BE49-F238E27FC236}">
                      <a16:creationId xmlns:a16="http://schemas.microsoft.com/office/drawing/2014/main" id="{BBF9F170-C062-4894-AF53-6FDCBECD1A1C}"/>
                    </a:ext>
                  </a:extLst>
                </p:cNvPr>
                <p:cNvPicPr/>
                <p:nvPr/>
              </p:nvPicPr>
              <p:blipFill>
                <a:blip r:embed="rId34"/>
                <a:stretch>
                  <a:fillRect/>
                </a:stretch>
              </p:blipFill>
              <p:spPr>
                <a:xfrm>
                  <a:off x="4000844" y="3433124"/>
                  <a:ext cx="70920" cy="46080"/>
                </a:xfrm>
                <a:prstGeom prst="rect">
                  <a:avLst/>
                </a:prstGeom>
              </p:spPr>
            </p:pic>
          </mc:Fallback>
        </mc:AlternateContent>
      </p:grpSp>
      <p:grpSp>
        <p:nvGrpSpPr>
          <p:cNvPr id="49" name="Grupo 48">
            <a:extLst>
              <a:ext uri="{FF2B5EF4-FFF2-40B4-BE49-F238E27FC236}">
                <a16:creationId xmlns:a16="http://schemas.microsoft.com/office/drawing/2014/main" id="{7395963E-C5FE-4460-A50C-D845320B39CF}"/>
              </a:ext>
            </a:extLst>
          </p:cNvPr>
          <p:cNvGrpSpPr/>
          <p:nvPr/>
        </p:nvGrpSpPr>
        <p:grpSpPr>
          <a:xfrm>
            <a:off x="2956124" y="2583164"/>
            <a:ext cx="91440" cy="706320"/>
            <a:chOff x="2956124" y="2583164"/>
            <a:chExt cx="91440" cy="706320"/>
          </a:xfrm>
        </p:grpSpPr>
        <mc:AlternateContent xmlns:mc="http://schemas.openxmlformats.org/markup-compatibility/2006" xmlns:p14="http://schemas.microsoft.com/office/powerpoint/2010/main">
          <mc:Choice Requires="p14">
            <p:contentPart p14:bwMode="auto" r:id="rId35">
              <p14:nvContentPartPr>
                <p14:cNvPr id="31" name="Entrada de lápiz 30">
                  <a:extLst>
                    <a:ext uri="{FF2B5EF4-FFF2-40B4-BE49-F238E27FC236}">
                      <a16:creationId xmlns:a16="http://schemas.microsoft.com/office/drawing/2014/main" id="{3C60CDEC-5B3D-403B-95C9-B1ED073EC12A}"/>
                    </a:ext>
                  </a:extLst>
                </p14:cNvPr>
                <p14:cNvContentPartPr/>
                <p14:nvPr/>
              </p14:nvContentPartPr>
              <p14:xfrm>
                <a:off x="2995004" y="2583164"/>
                <a:ext cx="43200" cy="692640"/>
              </p14:xfrm>
            </p:contentPart>
          </mc:Choice>
          <mc:Fallback xmlns="">
            <p:pic>
              <p:nvPicPr>
                <p:cNvPr id="31" name="Entrada de lápiz 30">
                  <a:extLst>
                    <a:ext uri="{FF2B5EF4-FFF2-40B4-BE49-F238E27FC236}">
                      <a16:creationId xmlns:a16="http://schemas.microsoft.com/office/drawing/2014/main" id="{3C60CDEC-5B3D-403B-95C9-B1ED073EC12A}"/>
                    </a:ext>
                  </a:extLst>
                </p:cNvPr>
                <p:cNvPicPr/>
                <p:nvPr/>
              </p:nvPicPr>
              <p:blipFill>
                <a:blip r:embed="rId36"/>
                <a:stretch>
                  <a:fillRect/>
                </a:stretch>
              </p:blipFill>
              <p:spPr>
                <a:xfrm>
                  <a:off x="2986364" y="2574524"/>
                  <a:ext cx="6084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Entrada de lápiz 31">
                  <a:extLst>
                    <a:ext uri="{FF2B5EF4-FFF2-40B4-BE49-F238E27FC236}">
                      <a16:creationId xmlns:a16="http://schemas.microsoft.com/office/drawing/2014/main" id="{3C99E6F3-496E-4950-870D-F8A3B60B359C}"/>
                    </a:ext>
                  </a:extLst>
                </p14:cNvPr>
                <p14:cNvContentPartPr/>
                <p14:nvPr/>
              </p14:nvContentPartPr>
              <p14:xfrm>
                <a:off x="3012284" y="2987444"/>
                <a:ext cx="35280" cy="302040"/>
              </p14:xfrm>
            </p:contentPart>
          </mc:Choice>
          <mc:Fallback xmlns="">
            <p:pic>
              <p:nvPicPr>
                <p:cNvPr id="32" name="Entrada de lápiz 31">
                  <a:extLst>
                    <a:ext uri="{FF2B5EF4-FFF2-40B4-BE49-F238E27FC236}">
                      <a16:creationId xmlns:a16="http://schemas.microsoft.com/office/drawing/2014/main" id="{3C99E6F3-496E-4950-870D-F8A3B60B359C}"/>
                    </a:ext>
                  </a:extLst>
                </p:cNvPr>
                <p:cNvPicPr/>
                <p:nvPr/>
              </p:nvPicPr>
              <p:blipFill>
                <a:blip r:embed="rId38"/>
                <a:stretch>
                  <a:fillRect/>
                </a:stretch>
              </p:blipFill>
              <p:spPr>
                <a:xfrm>
                  <a:off x="3003284" y="2978444"/>
                  <a:ext cx="52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Entrada de lápiz 47">
                  <a:extLst>
                    <a:ext uri="{FF2B5EF4-FFF2-40B4-BE49-F238E27FC236}">
                      <a16:creationId xmlns:a16="http://schemas.microsoft.com/office/drawing/2014/main" id="{286EAF1B-3C07-4314-96EA-82A490D4C9FB}"/>
                    </a:ext>
                  </a:extLst>
                </p14:cNvPr>
                <p14:cNvContentPartPr/>
                <p14:nvPr/>
              </p14:nvContentPartPr>
              <p14:xfrm>
                <a:off x="2956124" y="3145484"/>
                <a:ext cx="59400" cy="18360"/>
              </p14:xfrm>
            </p:contentPart>
          </mc:Choice>
          <mc:Fallback xmlns="">
            <p:pic>
              <p:nvPicPr>
                <p:cNvPr id="48" name="Entrada de lápiz 47">
                  <a:extLst>
                    <a:ext uri="{FF2B5EF4-FFF2-40B4-BE49-F238E27FC236}">
                      <a16:creationId xmlns:a16="http://schemas.microsoft.com/office/drawing/2014/main" id="{286EAF1B-3C07-4314-96EA-82A490D4C9FB}"/>
                    </a:ext>
                  </a:extLst>
                </p:cNvPr>
                <p:cNvPicPr/>
                <p:nvPr/>
              </p:nvPicPr>
              <p:blipFill>
                <a:blip r:embed="rId40"/>
                <a:stretch>
                  <a:fillRect/>
                </a:stretch>
              </p:blipFill>
              <p:spPr>
                <a:xfrm>
                  <a:off x="2947484" y="3136844"/>
                  <a:ext cx="7704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50" name="Entrada de lápiz 49">
                <a:extLst>
                  <a:ext uri="{FF2B5EF4-FFF2-40B4-BE49-F238E27FC236}">
                    <a16:creationId xmlns:a16="http://schemas.microsoft.com/office/drawing/2014/main" id="{F9A87C78-D438-4875-81F5-6D83C8D47F1B}"/>
                  </a:ext>
                </a:extLst>
              </p14:cNvPr>
              <p14:cNvContentPartPr/>
              <p14:nvPr/>
            </p14:nvContentPartPr>
            <p14:xfrm>
              <a:off x="-906316" y="2019764"/>
              <a:ext cx="360" cy="360"/>
            </p14:xfrm>
          </p:contentPart>
        </mc:Choice>
        <mc:Fallback xmlns="">
          <p:pic>
            <p:nvPicPr>
              <p:cNvPr id="50" name="Entrada de lápiz 49">
                <a:extLst>
                  <a:ext uri="{FF2B5EF4-FFF2-40B4-BE49-F238E27FC236}">
                    <a16:creationId xmlns:a16="http://schemas.microsoft.com/office/drawing/2014/main" id="{F9A87C78-D438-4875-81F5-6D83C8D47F1B}"/>
                  </a:ext>
                </a:extLst>
              </p:cNvPr>
              <p:cNvPicPr/>
              <p:nvPr/>
            </p:nvPicPr>
            <p:blipFill>
              <a:blip r:embed="rId4"/>
              <a:stretch>
                <a:fillRect/>
              </a:stretch>
            </p:blipFill>
            <p:spPr>
              <a:xfrm>
                <a:off x="-915316" y="2011124"/>
                <a:ext cx="18000" cy="18000"/>
              </a:xfrm>
              <a:prstGeom prst="rect">
                <a:avLst/>
              </a:prstGeom>
            </p:spPr>
          </p:pic>
        </mc:Fallback>
      </mc:AlternateContent>
      <p:grpSp>
        <p:nvGrpSpPr>
          <p:cNvPr id="2067" name="Grupo 2066">
            <a:extLst>
              <a:ext uri="{FF2B5EF4-FFF2-40B4-BE49-F238E27FC236}">
                <a16:creationId xmlns:a16="http://schemas.microsoft.com/office/drawing/2014/main" id="{7E57A92F-C500-4C4E-B588-6146356F6298}"/>
              </a:ext>
            </a:extLst>
          </p:cNvPr>
          <p:cNvGrpSpPr/>
          <p:nvPr/>
        </p:nvGrpSpPr>
        <p:grpSpPr>
          <a:xfrm>
            <a:off x="634124" y="1789004"/>
            <a:ext cx="104400" cy="796320"/>
            <a:chOff x="634124" y="1789004"/>
            <a:chExt cx="104400" cy="796320"/>
          </a:xfrm>
        </p:grpSpPr>
        <mc:AlternateContent xmlns:mc="http://schemas.openxmlformats.org/markup-compatibility/2006" xmlns:p14="http://schemas.microsoft.com/office/powerpoint/2010/main">
          <mc:Choice Requires="p14">
            <p:contentPart p14:bwMode="auto" r:id="rId42">
              <p14:nvContentPartPr>
                <p14:cNvPr id="2064" name="Entrada de lápiz 2063">
                  <a:extLst>
                    <a:ext uri="{FF2B5EF4-FFF2-40B4-BE49-F238E27FC236}">
                      <a16:creationId xmlns:a16="http://schemas.microsoft.com/office/drawing/2014/main" id="{0C9C33B9-6D82-4699-BE53-980077B0A128}"/>
                    </a:ext>
                  </a:extLst>
                </p14:cNvPr>
                <p14:cNvContentPartPr/>
                <p14:nvPr/>
              </p14:nvContentPartPr>
              <p14:xfrm>
                <a:off x="662204" y="1789004"/>
                <a:ext cx="41400" cy="740160"/>
              </p14:xfrm>
            </p:contentPart>
          </mc:Choice>
          <mc:Fallback xmlns="">
            <p:pic>
              <p:nvPicPr>
                <p:cNvPr id="2064" name="Entrada de lápiz 2063">
                  <a:extLst>
                    <a:ext uri="{FF2B5EF4-FFF2-40B4-BE49-F238E27FC236}">
                      <a16:creationId xmlns:a16="http://schemas.microsoft.com/office/drawing/2014/main" id="{0C9C33B9-6D82-4699-BE53-980077B0A128}"/>
                    </a:ext>
                  </a:extLst>
                </p:cNvPr>
                <p:cNvPicPr/>
                <p:nvPr/>
              </p:nvPicPr>
              <p:blipFill>
                <a:blip r:embed="rId75"/>
                <a:stretch>
                  <a:fillRect/>
                </a:stretch>
              </p:blipFill>
              <p:spPr>
                <a:xfrm>
                  <a:off x="653204" y="1780364"/>
                  <a:ext cx="5904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65" name="Entrada de lápiz 2064">
                  <a:extLst>
                    <a:ext uri="{FF2B5EF4-FFF2-40B4-BE49-F238E27FC236}">
                      <a16:creationId xmlns:a16="http://schemas.microsoft.com/office/drawing/2014/main" id="{82131FF5-A751-4C71-A72F-DE4FCEF08428}"/>
                    </a:ext>
                  </a:extLst>
                </p14:cNvPr>
                <p14:cNvContentPartPr/>
                <p14:nvPr/>
              </p14:nvContentPartPr>
              <p14:xfrm>
                <a:off x="660404" y="2522684"/>
                <a:ext cx="37440" cy="62640"/>
              </p14:xfrm>
            </p:contentPart>
          </mc:Choice>
          <mc:Fallback xmlns="">
            <p:pic>
              <p:nvPicPr>
                <p:cNvPr id="2065" name="Entrada de lápiz 2064">
                  <a:extLst>
                    <a:ext uri="{FF2B5EF4-FFF2-40B4-BE49-F238E27FC236}">
                      <a16:creationId xmlns:a16="http://schemas.microsoft.com/office/drawing/2014/main" id="{82131FF5-A751-4C71-A72F-DE4FCEF08428}"/>
                    </a:ext>
                  </a:extLst>
                </p:cNvPr>
                <p:cNvPicPr/>
                <p:nvPr/>
              </p:nvPicPr>
              <p:blipFill>
                <a:blip r:embed="rId77"/>
                <a:stretch>
                  <a:fillRect/>
                </a:stretch>
              </p:blipFill>
              <p:spPr>
                <a:xfrm>
                  <a:off x="651764" y="2513684"/>
                  <a:ext cx="55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6" name="Entrada de lápiz 2065">
                  <a:extLst>
                    <a:ext uri="{FF2B5EF4-FFF2-40B4-BE49-F238E27FC236}">
                      <a16:creationId xmlns:a16="http://schemas.microsoft.com/office/drawing/2014/main" id="{1F66C9EB-722E-475B-8DE9-83E234A084BE}"/>
                    </a:ext>
                  </a:extLst>
                </p14:cNvPr>
                <p14:cNvContentPartPr/>
                <p14:nvPr/>
              </p14:nvContentPartPr>
              <p14:xfrm>
                <a:off x="634124" y="1825724"/>
                <a:ext cx="104400" cy="640440"/>
              </p14:xfrm>
            </p:contentPart>
          </mc:Choice>
          <mc:Fallback xmlns="">
            <p:pic>
              <p:nvPicPr>
                <p:cNvPr id="2066" name="Entrada de lápiz 2065">
                  <a:extLst>
                    <a:ext uri="{FF2B5EF4-FFF2-40B4-BE49-F238E27FC236}">
                      <a16:creationId xmlns:a16="http://schemas.microsoft.com/office/drawing/2014/main" id="{1F66C9EB-722E-475B-8DE9-83E234A084BE}"/>
                    </a:ext>
                  </a:extLst>
                </p:cNvPr>
                <p:cNvPicPr/>
                <p:nvPr/>
              </p:nvPicPr>
              <p:blipFill>
                <a:blip r:embed="rId79"/>
                <a:stretch>
                  <a:fillRect/>
                </a:stretch>
              </p:blipFill>
              <p:spPr>
                <a:xfrm>
                  <a:off x="625484" y="1816724"/>
                  <a:ext cx="122040" cy="65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2068" name="Entrada de lápiz 2067">
                <a:extLst>
                  <a:ext uri="{FF2B5EF4-FFF2-40B4-BE49-F238E27FC236}">
                    <a16:creationId xmlns:a16="http://schemas.microsoft.com/office/drawing/2014/main" id="{8B5A5DFC-4D97-4CC8-9129-7C33115C389E}"/>
                  </a:ext>
                </a:extLst>
              </p14:cNvPr>
              <p14:cNvContentPartPr/>
              <p14:nvPr/>
            </p14:nvContentPartPr>
            <p14:xfrm>
              <a:off x="403364" y="4141604"/>
              <a:ext cx="182880" cy="185760"/>
            </p14:xfrm>
          </p:contentPart>
        </mc:Choice>
        <mc:Fallback xmlns="">
          <p:pic>
            <p:nvPicPr>
              <p:cNvPr id="2068" name="Entrada de lápiz 2067">
                <a:extLst>
                  <a:ext uri="{FF2B5EF4-FFF2-40B4-BE49-F238E27FC236}">
                    <a16:creationId xmlns:a16="http://schemas.microsoft.com/office/drawing/2014/main" id="{8B5A5DFC-4D97-4CC8-9129-7C33115C389E}"/>
                  </a:ext>
                </a:extLst>
              </p:cNvPr>
              <p:cNvPicPr/>
              <p:nvPr/>
            </p:nvPicPr>
            <p:blipFill>
              <a:blip r:embed="rId81"/>
              <a:stretch>
                <a:fillRect/>
              </a:stretch>
            </p:blipFill>
            <p:spPr>
              <a:xfrm>
                <a:off x="394364" y="4132964"/>
                <a:ext cx="200520" cy="203400"/>
              </a:xfrm>
              <a:prstGeom prst="rect">
                <a:avLst/>
              </a:prstGeom>
            </p:spPr>
          </p:pic>
        </mc:Fallback>
      </mc:AlternateContent>
      <p:sp>
        <p:nvSpPr>
          <p:cNvPr id="92" name="Título 2">
            <a:extLst>
              <a:ext uri="{FF2B5EF4-FFF2-40B4-BE49-F238E27FC236}">
                <a16:creationId xmlns:a16="http://schemas.microsoft.com/office/drawing/2014/main" id="{2B562E49-3518-49D0-9ED8-763F8D1218FA}"/>
              </a:ext>
            </a:extLst>
          </p:cNvPr>
          <p:cNvSpPr txBox="1">
            <a:spLocks/>
          </p:cNvSpPr>
          <p:nvPr/>
        </p:nvSpPr>
        <p:spPr>
          <a:xfrm>
            <a:off x="9405" y="15334"/>
            <a:ext cx="8128069"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sz="1800" dirty="0"/>
              <a:t>Rectificación de onda completa con dos diodos y toma intermedia</a:t>
            </a:r>
          </a:p>
        </p:txBody>
      </p:sp>
      <p:pic>
        <p:nvPicPr>
          <p:cNvPr id="94" name="Picture 18">
            <a:extLst>
              <a:ext uri="{FF2B5EF4-FFF2-40B4-BE49-F238E27FC236}">
                <a16:creationId xmlns:a16="http://schemas.microsoft.com/office/drawing/2014/main" id="{F178199D-2E4D-475F-9375-C4D2D1E1C015}"/>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5107298" y="2084066"/>
            <a:ext cx="2268141" cy="85606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6">
            <a:extLst>
              <a:ext uri="{FF2B5EF4-FFF2-40B4-BE49-F238E27FC236}">
                <a16:creationId xmlns:a16="http://schemas.microsoft.com/office/drawing/2014/main" id="{A49F2EE6-5CE2-49B8-9C9F-5340E59F1E94}"/>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4945374" y="616268"/>
            <a:ext cx="2430065" cy="1469231"/>
          </a:xfrm>
          <a:prstGeom prst="rect">
            <a:avLst/>
          </a:prstGeom>
          <a:noFill/>
          <a:extLst>
            <a:ext uri="{909E8E84-426E-40DD-AFC4-6F175D3DCCD1}">
              <a14:hiddenFill xmlns:a14="http://schemas.microsoft.com/office/drawing/2010/main">
                <a:solidFill>
                  <a:srgbClr val="FFFFFF"/>
                </a:solidFill>
              </a14:hiddenFill>
            </a:ext>
          </a:extLst>
        </p:spPr>
      </p:pic>
      <p:sp>
        <p:nvSpPr>
          <p:cNvPr id="96" name="Text Box 4">
            <a:extLst>
              <a:ext uri="{FF2B5EF4-FFF2-40B4-BE49-F238E27FC236}">
                <a16:creationId xmlns:a16="http://schemas.microsoft.com/office/drawing/2014/main" id="{863B97B7-9604-4FDF-846D-2849ABC84282}"/>
              </a:ext>
            </a:extLst>
          </p:cNvPr>
          <p:cNvSpPr txBox="1">
            <a:spLocks noChangeArrowheads="1"/>
          </p:cNvSpPr>
          <p:nvPr/>
        </p:nvSpPr>
        <p:spPr bwMode="auto">
          <a:xfrm>
            <a:off x="62145" y="3121437"/>
            <a:ext cx="8816344"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marL="285750" indent="-285750" algn="just">
              <a:buFont typeface="Wingdings" panose="05000000000000000000" pitchFamily="2" charset="2"/>
              <a:buChar char="q"/>
            </a:pPr>
            <a:r>
              <a:rPr lang="es-ES" sz="1350" dirty="0"/>
              <a:t>La conexión intermedia del devanado del secundario está conectada a tierra. </a:t>
            </a:r>
          </a:p>
          <a:p>
            <a:pPr marL="285750" indent="-285750" algn="just">
              <a:buFont typeface="Wingdings" panose="05000000000000000000" pitchFamily="2" charset="2"/>
              <a:buChar char="q"/>
            </a:pPr>
            <a:r>
              <a:rPr lang="es-ES" sz="1350" dirty="0"/>
              <a:t>El circuito de onda completa es equivalente a dos rectificadores de media onda.</a:t>
            </a:r>
          </a:p>
          <a:p>
            <a:pPr marL="285750" indent="-285750" algn="just">
              <a:buFont typeface="Wingdings" panose="05000000000000000000" pitchFamily="2" charset="2"/>
              <a:buChar char="q"/>
            </a:pPr>
            <a:r>
              <a:rPr lang="es-ES" sz="1350" dirty="0"/>
              <a:t>Debido a la conexión central, cada uno de estos rectificadores tiene una tensión de entrada igual a la mitad de la tensión del secundario. </a:t>
            </a:r>
          </a:p>
          <a:p>
            <a:pPr marL="285750" indent="-285750" algn="just">
              <a:buFont typeface="Wingdings" panose="05000000000000000000" pitchFamily="2" charset="2"/>
              <a:buChar char="q"/>
            </a:pPr>
            <a:r>
              <a:rPr lang="es-ES" sz="1350" dirty="0"/>
              <a:t>El diodo D1 conduce durante el semiciclo positivo y el diodo D2 conduce durante el semiciclo negativo. </a:t>
            </a:r>
          </a:p>
          <a:p>
            <a:pPr marL="285750" indent="-285750" algn="just">
              <a:buFont typeface="Wingdings" panose="05000000000000000000" pitchFamily="2" charset="2"/>
              <a:buChar char="q"/>
            </a:pPr>
            <a:r>
              <a:rPr lang="es-ES" sz="1350" dirty="0"/>
              <a:t>Como resultado, la corriente de carga rectificada fluye durante ambos semiciclos.</a:t>
            </a:r>
          </a:p>
          <a:p>
            <a:pPr marL="285750" indent="-285750" algn="just">
              <a:buFont typeface="Wingdings" panose="05000000000000000000" pitchFamily="2" charset="2"/>
              <a:buChar char="q"/>
            </a:pPr>
            <a:r>
              <a:rPr lang="es-ES" sz="1350" dirty="0"/>
              <a:t>El rectificador de onda completa se comporta como dos rectificadores de media onda en oposición.</a:t>
            </a:r>
            <a:endParaRPr lang="es-ES" altLang="es-ES" sz="1350" dirty="0"/>
          </a:p>
        </p:txBody>
      </p:sp>
      <p:grpSp>
        <p:nvGrpSpPr>
          <p:cNvPr id="59" name="Group 5">
            <a:extLst>
              <a:ext uri="{FF2B5EF4-FFF2-40B4-BE49-F238E27FC236}">
                <a16:creationId xmlns:a16="http://schemas.microsoft.com/office/drawing/2014/main" id="{7ED3730A-A689-4E84-B0ED-9D6975326B49}"/>
              </a:ext>
            </a:extLst>
          </p:cNvPr>
          <p:cNvGrpSpPr>
            <a:grpSpLocks/>
          </p:cNvGrpSpPr>
          <p:nvPr/>
        </p:nvGrpSpPr>
        <p:grpSpPr bwMode="auto">
          <a:xfrm>
            <a:off x="6842626" y="132091"/>
            <a:ext cx="2917271" cy="2479115"/>
            <a:chOff x="-562" y="687"/>
            <a:chExt cx="4032" cy="3491"/>
          </a:xfrm>
        </p:grpSpPr>
        <p:sp>
          <p:nvSpPr>
            <p:cNvPr id="64" name="Text Box 6">
              <a:extLst>
                <a:ext uri="{FF2B5EF4-FFF2-40B4-BE49-F238E27FC236}">
                  <a16:creationId xmlns:a16="http://schemas.microsoft.com/office/drawing/2014/main" id="{9AF481FD-A0BB-4021-8CDA-FAF889EAAFF6}"/>
                </a:ext>
              </a:extLst>
            </p:cNvPr>
            <p:cNvSpPr txBox="1">
              <a:spLocks noChangeArrowheads="1"/>
            </p:cNvSpPr>
            <p:nvPr/>
          </p:nvSpPr>
          <p:spPr bwMode="auto">
            <a:xfrm>
              <a:off x="-562" y="687"/>
              <a:ext cx="281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s-ES_tradnl" altLang="es-ES" sz="1050" dirty="0">
                  <a:solidFill>
                    <a:srgbClr val="008080"/>
                  </a:solidFill>
                </a:rPr>
                <a:t>2 diodos en cátodo común</a:t>
              </a:r>
            </a:p>
          </p:txBody>
        </p:sp>
        <p:grpSp>
          <p:nvGrpSpPr>
            <p:cNvPr id="65" name="Group 7">
              <a:extLst>
                <a:ext uri="{FF2B5EF4-FFF2-40B4-BE49-F238E27FC236}">
                  <a16:creationId xmlns:a16="http://schemas.microsoft.com/office/drawing/2014/main" id="{47791BC3-6243-46DD-A4DE-CB77D61B4B8C}"/>
                </a:ext>
              </a:extLst>
            </p:cNvPr>
            <p:cNvGrpSpPr>
              <a:grpSpLocks/>
            </p:cNvGrpSpPr>
            <p:nvPr/>
          </p:nvGrpSpPr>
          <p:grpSpPr bwMode="auto">
            <a:xfrm>
              <a:off x="197" y="2242"/>
              <a:ext cx="3273" cy="1936"/>
              <a:chOff x="197" y="2242"/>
              <a:chExt cx="3273" cy="1936"/>
            </a:xfrm>
          </p:grpSpPr>
          <p:sp>
            <p:nvSpPr>
              <p:cNvPr id="84" name="Text Box 8">
                <a:extLst>
                  <a:ext uri="{FF2B5EF4-FFF2-40B4-BE49-F238E27FC236}">
                    <a16:creationId xmlns:a16="http://schemas.microsoft.com/office/drawing/2014/main" id="{169CFF99-7C75-4DF6-96A7-B5597DD2EB1A}"/>
                  </a:ext>
                </a:extLst>
              </p:cNvPr>
              <p:cNvSpPr txBox="1">
                <a:spLocks noChangeArrowheads="1"/>
              </p:cNvSpPr>
              <p:nvPr/>
            </p:nvSpPr>
            <p:spPr bwMode="auto">
              <a:xfrm>
                <a:off x="766" y="3453"/>
                <a:ext cx="2704" cy="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sz="1100"/>
                  <a:t>BYT16P-300A</a:t>
                </a:r>
              </a:p>
              <a:p>
                <a:pPr eaLnBrk="0" hangingPunct="0"/>
                <a:r>
                  <a:rPr lang="es-ES_tradnl" altLang="es-ES" sz="1100"/>
                  <a:t>(Si)</a:t>
                </a:r>
              </a:p>
            </p:txBody>
          </p:sp>
          <p:grpSp>
            <p:nvGrpSpPr>
              <p:cNvPr id="85" name="Group 9">
                <a:extLst>
                  <a:ext uri="{FF2B5EF4-FFF2-40B4-BE49-F238E27FC236}">
                    <a16:creationId xmlns:a16="http://schemas.microsoft.com/office/drawing/2014/main" id="{84B222E7-4902-4EDB-A7F0-F0642878638C}"/>
                  </a:ext>
                </a:extLst>
              </p:cNvPr>
              <p:cNvGrpSpPr>
                <a:grpSpLocks/>
              </p:cNvGrpSpPr>
              <p:nvPr/>
            </p:nvGrpSpPr>
            <p:grpSpPr bwMode="auto">
              <a:xfrm>
                <a:off x="197" y="2242"/>
                <a:ext cx="1097" cy="1862"/>
                <a:chOff x="197" y="2332"/>
                <a:chExt cx="1097" cy="1862"/>
              </a:xfrm>
            </p:grpSpPr>
            <p:grpSp>
              <p:nvGrpSpPr>
                <p:cNvPr id="86" name="Group 10">
                  <a:extLst>
                    <a:ext uri="{FF2B5EF4-FFF2-40B4-BE49-F238E27FC236}">
                      <a16:creationId xmlns:a16="http://schemas.microsoft.com/office/drawing/2014/main" id="{71CBC660-AC3B-4FBB-95D5-545EB4321A71}"/>
                    </a:ext>
                  </a:extLst>
                </p:cNvPr>
                <p:cNvGrpSpPr>
                  <a:grpSpLocks/>
                </p:cNvGrpSpPr>
                <p:nvPr/>
              </p:nvGrpSpPr>
              <p:grpSpPr bwMode="auto">
                <a:xfrm>
                  <a:off x="219" y="2332"/>
                  <a:ext cx="714" cy="1862"/>
                  <a:chOff x="364" y="1829"/>
                  <a:chExt cx="714" cy="1862"/>
                </a:xfrm>
              </p:grpSpPr>
              <p:sp>
                <p:nvSpPr>
                  <p:cNvPr id="90" name="AutoShape 11">
                    <a:extLst>
                      <a:ext uri="{FF2B5EF4-FFF2-40B4-BE49-F238E27FC236}">
                        <a16:creationId xmlns:a16="http://schemas.microsoft.com/office/drawing/2014/main" id="{7E97AB46-1583-404F-A6D8-7404F2233DBF}"/>
                      </a:ext>
                    </a:extLst>
                  </p:cNvPr>
                  <p:cNvSpPr>
                    <a:spLocks noChangeArrowheads="1"/>
                  </p:cNvSpPr>
                  <p:nvPr/>
                </p:nvSpPr>
                <p:spPr bwMode="auto">
                  <a:xfrm>
                    <a:off x="654" y="2955"/>
                    <a:ext cx="68" cy="736"/>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91" name="AutoShape 12">
                    <a:extLst>
                      <a:ext uri="{FF2B5EF4-FFF2-40B4-BE49-F238E27FC236}">
                        <a16:creationId xmlns:a16="http://schemas.microsoft.com/office/drawing/2014/main" id="{14E8AF28-FEC6-4A56-B38C-60C2DCAFD80D}"/>
                      </a:ext>
                    </a:extLst>
                  </p:cNvPr>
                  <p:cNvSpPr>
                    <a:spLocks noChangeArrowheads="1"/>
                  </p:cNvSpPr>
                  <p:nvPr/>
                </p:nvSpPr>
                <p:spPr bwMode="auto">
                  <a:xfrm>
                    <a:off x="453" y="2946"/>
                    <a:ext cx="67" cy="736"/>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93" name="AutoShape 13">
                    <a:extLst>
                      <a:ext uri="{FF2B5EF4-FFF2-40B4-BE49-F238E27FC236}">
                        <a16:creationId xmlns:a16="http://schemas.microsoft.com/office/drawing/2014/main" id="{C2A4EF31-CEC3-4996-8121-333EFD4F280F}"/>
                      </a:ext>
                    </a:extLst>
                  </p:cNvPr>
                  <p:cNvSpPr>
                    <a:spLocks noChangeArrowheads="1"/>
                  </p:cNvSpPr>
                  <p:nvPr/>
                </p:nvSpPr>
                <p:spPr bwMode="auto">
                  <a:xfrm>
                    <a:off x="850" y="2943"/>
                    <a:ext cx="68" cy="736"/>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97" name="Rectangle 14">
                    <a:extLst>
                      <a:ext uri="{FF2B5EF4-FFF2-40B4-BE49-F238E27FC236}">
                        <a16:creationId xmlns:a16="http://schemas.microsoft.com/office/drawing/2014/main" id="{C995F554-007F-4AC0-875C-63C767708A24}"/>
                      </a:ext>
                    </a:extLst>
                  </p:cNvPr>
                  <p:cNvSpPr>
                    <a:spLocks noChangeArrowheads="1"/>
                  </p:cNvSpPr>
                  <p:nvPr/>
                </p:nvSpPr>
                <p:spPr bwMode="auto">
                  <a:xfrm>
                    <a:off x="364" y="2324"/>
                    <a:ext cx="605" cy="695"/>
                  </a:xfrm>
                  <a:prstGeom prst="rect">
                    <a:avLst/>
                  </a:prstGeom>
                  <a:solidFill>
                    <a:schemeClr val="bg2"/>
                  </a:solidFill>
                  <a:ln w="12700">
                    <a:miter lim="800000"/>
                    <a:headEnd/>
                    <a:tailEnd/>
                  </a:ln>
                  <a:effectLst/>
                  <a:scene3d>
                    <a:camera prst="legacyObliqueTopRight"/>
                    <a:lightRig rig="legacyNormal3" dir="b"/>
                  </a:scene3d>
                  <a:sp3d extrusionH="608000" prstMaterial="legacyPlastic">
                    <a:bevelT w="13500" h="13500" prst="angle"/>
                    <a:bevelB w="13500" h="13500" prst="angle"/>
                    <a:extrusionClr>
                      <a:schemeClr val="bg2"/>
                    </a:extrusionClr>
                    <a:contourClr>
                      <a:schemeClr val="bg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sz="1100"/>
                  </a:p>
                </p:txBody>
              </p:sp>
              <p:sp>
                <p:nvSpPr>
                  <p:cNvPr id="98" name="Rectangle 15">
                    <a:extLst>
                      <a:ext uri="{FF2B5EF4-FFF2-40B4-BE49-F238E27FC236}">
                        <a16:creationId xmlns:a16="http://schemas.microsoft.com/office/drawing/2014/main" id="{21BCB9FE-078E-4EEA-8494-524E0BE2651A}"/>
                      </a:ext>
                    </a:extLst>
                  </p:cNvPr>
                  <p:cNvSpPr>
                    <a:spLocks noChangeArrowheads="1"/>
                  </p:cNvSpPr>
                  <p:nvPr/>
                </p:nvSpPr>
                <p:spPr bwMode="auto">
                  <a:xfrm>
                    <a:off x="473" y="1829"/>
                    <a:ext cx="605" cy="379"/>
                  </a:xfrm>
                  <a:prstGeom prst="rect">
                    <a:avLst/>
                  </a:prstGeom>
                  <a:solidFill>
                    <a:srgbClr val="DDDDDD"/>
                  </a:solidFill>
                  <a:ln w="12700">
                    <a:miter lim="800000"/>
                    <a:headEnd/>
                    <a:tailEnd/>
                  </a:ln>
                  <a:effectLst/>
                  <a:scene3d>
                    <a:camera prst="legacyObliqueTopRight"/>
                    <a:lightRig rig="legacyFlat3" dir="b"/>
                  </a:scene3d>
                  <a:sp3d extrusionH="100000" prstMaterial="legacyPlastic">
                    <a:bevelT w="13500" h="13500" prst="angle"/>
                    <a:bevelB w="13500" h="13500" prst="angle"/>
                    <a:extrusionClr>
                      <a:srgbClr val="F8F8F8"/>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sz="1100"/>
                  </a:p>
                </p:txBody>
              </p:sp>
              <p:sp>
                <p:nvSpPr>
                  <p:cNvPr id="99" name="Oval 16">
                    <a:extLst>
                      <a:ext uri="{FF2B5EF4-FFF2-40B4-BE49-F238E27FC236}">
                        <a16:creationId xmlns:a16="http://schemas.microsoft.com/office/drawing/2014/main" id="{55CD3224-9F1F-459A-A6D1-51CC88F1FAA2}"/>
                      </a:ext>
                    </a:extLst>
                  </p:cNvPr>
                  <p:cNvSpPr>
                    <a:spLocks noChangeArrowheads="1"/>
                  </p:cNvSpPr>
                  <p:nvPr/>
                </p:nvSpPr>
                <p:spPr bwMode="auto">
                  <a:xfrm>
                    <a:off x="635" y="1967"/>
                    <a:ext cx="190" cy="189"/>
                  </a:xfrm>
                  <a:prstGeom prst="ellipse">
                    <a:avLst/>
                  </a:prstGeom>
                  <a:solidFill>
                    <a:schemeClr val="bg1"/>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100" name="Freeform 17">
                    <a:extLst>
                      <a:ext uri="{FF2B5EF4-FFF2-40B4-BE49-F238E27FC236}">
                        <a16:creationId xmlns:a16="http://schemas.microsoft.com/office/drawing/2014/main" id="{5A97CEDE-1A42-44CE-BD21-671710A239ED}"/>
                      </a:ext>
                    </a:extLst>
                  </p:cNvPr>
                  <p:cNvSpPr>
                    <a:spLocks/>
                  </p:cNvSpPr>
                  <p:nvPr/>
                </p:nvSpPr>
                <p:spPr bwMode="auto">
                  <a:xfrm>
                    <a:off x="634" y="1965"/>
                    <a:ext cx="122" cy="193"/>
                  </a:xfrm>
                  <a:custGeom>
                    <a:avLst/>
                    <a:gdLst>
                      <a:gd name="T0" fmla="*/ 144 w 147"/>
                      <a:gd name="T1" fmla="*/ 5 h 232"/>
                      <a:gd name="T2" fmla="*/ 102 w 147"/>
                      <a:gd name="T3" fmla="*/ 1 h 232"/>
                      <a:gd name="T4" fmla="*/ 76 w 147"/>
                      <a:gd name="T5" fmla="*/ 8 h 232"/>
                      <a:gd name="T6" fmla="*/ 48 w 147"/>
                      <a:gd name="T7" fmla="*/ 22 h 232"/>
                      <a:gd name="T8" fmla="*/ 24 w 147"/>
                      <a:gd name="T9" fmla="*/ 49 h 232"/>
                      <a:gd name="T10" fmla="*/ 6 w 147"/>
                      <a:gd name="T11" fmla="*/ 86 h 232"/>
                      <a:gd name="T12" fmla="*/ 1 w 147"/>
                      <a:gd name="T13" fmla="*/ 134 h 232"/>
                      <a:gd name="T14" fmla="*/ 13 w 147"/>
                      <a:gd name="T15" fmla="*/ 176 h 232"/>
                      <a:gd name="T16" fmla="*/ 46 w 147"/>
                      <a:gd name="T17" fmla="*/ 209 h 232"/>
                      <a:gd name="T18" fmla="*/ 81 w 147"/>
                      <a:gd name="T19" fmla="*/ 226 h 232"/>
                      <a:gd name="T20" fmla="*/ 111 w 147"/>
                      <a:gd name="T21" fmla="*/ 232 h 232"/>
                      <a:gd name="T22" fmla="*/ 96 w 147"/>
                      <a:gd name="T23" fmla="*/ 223 h 232"/>
                      <a:gd name="T24" fmla="*/ 57 w 147"/>
                      <a:gd name="T25" fmla="*/ 188 h 232"/>
                      <a:gd name="T26" fmla="*/ 37 w 147"/>
                      <a:gd name="T27" fmla="*/ 143 h 232"/>
                      <a:gd name="T28" fmla="*/ 37 w 147"/>
                      <a:gd name="T29" fmla="*/ 107 h 232"/>
                      <a:gd name="T30" fmla="*/ 52 w 147"/>
                      <a:gd name="T31" fmla="*/ 64 h 232"/>
                      <a:gd name="T32" fmla="*/ 78 w 147"/>
                      <a:gd name="T33" fmla="*/ 35 h 232"/>
                      <a:gd name="T34" fmla="*/ 100 w 147"/>
                      <a:gd name="T35" fmla="*/ 19 h 232"/>
                      <a:gd name="T36" fmla="*/ 123 w 147"/>
                      <a:gd name="T37" fmla="*/ 10 h 232"/>
                      <a:gd name="T38" fmla="*/ 144 w 147"/>
                      <a:gd name="T39" fmla="*/ 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232">
                        <a:moveTo>
                          <a:pt x="144" y="5"/>
                        </a:moveTo>
                        <a:cubicBezTo>
                          <a:pt x="141" y="4"/>
                          <a:pt x="113" y="0"/>
                          <a:pt x="102" y="1"/>
                        </a:cubicBezTo>
                        <a:cubicBezTo>
                          <a:pt x="91" y="2"/>
                          <a:pt x="85" y="4"/>
                          <a:pt x="76" y="8"/>
                        </a:cubicBezTo>
                        <a:cubicBezTo>
                          <a:pt x="67" y="12"/>
                          <a:pt x="57" y="15"/>
                          <a:pt x="48" y="22"/>
                        </a:cubicBezTo>
                        <a:cubicBezTo>
                          <a:pt x="39" y="29"/>
                          <a:pt x="31" y="38"/>
                          <a:pt x="24" y="49"/>
                        </a:cubicBezTo>
                        <a:cubicBezTo>
                          <a:pt x="17" y="60"/>
                          <a:pt x="10" y="72"/>
                          <a:pt x="6" y="86"/>
                        </a:cubicBezTo>
                        <a:cubicBezTo>
                          <a:pt x="2" y="100"/>
                          <a:pt x="0" y="119"/>
                          <a:pt x="1" y="134"/>
                        </a:cubicBezTo>
                        <a:cubicBezTo>
                          <a:pt x="2" y="149"/>
                          <a:pt x="6" y="164"/>
                          <a:pt x="13" y="176"/>
                        </a:cubicBezTo>
                        <a:cubicBezTo>
                          <a:pt x="20" y="188"/>
                          <a:pt x="35" y="201"/>
                          <a:pt x="46" y="209"/>
                        </a:cubicBezTo>
                        <a:cubicBezTo>
                          <a:pt x="57" y="217"/>
                          <a:pt x="70" y="222"/>
                          <a:pt x="81" y="226"/>
                        </a:cubicBezTo>
                        <a:cubicBezTo>
                          <a:pt x="92" y="230"/>
                          <a:pt x="109" y="232"/>
                          <a:pt x="111" y="232"/>
                        </a:cubicBezTo>
                        <a:cubicBezTo>
                          <a:pt x="113" y="232"/>
                          <a:pt x="105" y="230"/>
                          <a:pt x="96" y="223"/>
                        </a:cubicBezTo>
                        <a:cubicBezTo>
                          <a:pt x="87" y="216"/>
                          <a:pt x="67" y="201"/>
                          <a:pt x="57" y="188"/>
                        </a:cubicBezTo>
                        <a:cubicBezTo>
                          <a:pt x="47" y="175"/>
                          <a:pt x="40" y="156"/>
                          <a:pt x="37" y="143"/>
                        </a:cubicBezTo>
                        <a:cubicBezTo>
                          <a:pt x="34" y="130"/>
                          <a:pt x="35" y="120"/>
                          <a:pt x="37" y="107"/>
                        </a:cubicBezTo>
                        <a:cubicBezTo>
                          <a:pt x="39" y="94"/>
                          <a:pt x="45" y="76"/>
                          <a:pt x="52" y="64"/>
                        </a:cubicBezTo>
                        <a:cubicBezTo>
                          <a:pt x="59" y="52"/>
                          <a:pt x="70" y="42"/>
                          <a:pt x="78" y="35"/>
                        </a:cubicBezTo>
                        <a:cubicBezTo>
                          <a:pt x="86" y="28"/>
                          <a:pt x="93" y="23"/>
                          <a:pt x="100" y="19"/>
                        </a:cubicBezTo>
                        <a:cubicBezTo>
                          <a:pt x="107" y="15"/>
                          <a:pt x="116" y="12"/>
                          <a:pt x="123" y="10"/>
                        </a:cubicBezTo>
                        <a:cubicBezTo>
                          <a:pt x="130" y="8"/>
                          <a:pt x="147" y="6"/>
                          <a:pt x="144" y="5"/>
                        </a:cubicBezTo>
                        <a:close/>
                      </a:path>
                    </a:pathLst>
                  </a:custGeom>
                  <a:solidFill>
                    <a:srgbClr val="DDDDDD"/>
                  </a:solidFill>
                  <a:ln w="12700" cap="flat"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grpSp>
            <p:sp>
              <p:nvSpPr>
                <p:cNvPr id="87" name="Text Box 18">
                  <a:extLst>
                    <a:ext uri="{FF2B5EF4-FFF2-40B4-BE49-F238E27FC236}">
                      <a16:creationId xmlns:a16="http://schemas.microsoft.com/office/drawing/2014/main" id="{39747DD9-A056-4339-880E-CA4A314B8A61}"/>
                    </a:ext>
                  </a:extLst>
                </p:cNvPr>
                <p:cNvSpPr txBox="1">
                  <a:spLocks noChangeArrowheads="1"/>
                </p:cNvSpPr>
                <p:nvPr/>
              </p:nvSpPr>
              <p:spPr bwMode="auto">
                <a:xfrm>
                  <a:off x="415" y="3222"/>
                  <a:ext cx="71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400">
                      <a:solidFill>
                        <a:srgbClr val="F8F8F8"/>
                      </a:solidFill>
                    </a:rPr>
                    <a:t>+</a:t>
                  </a:r>
                </a:p>
              </p:txBody>
            </p:sp>
            <p:sp>
              <p:nvSpPr>
                <p:cNvPr id="88" name="Text Box 19">
                  <a:extLst>
                    <a:ext uri="{FF2B5EF4-FFF2-40B4-BE49-F238E27FC236}">
                      <a16:creationId xmlns:a16="http://schemas.microsoft.com/office/drawing/2014/main" id="{74481E1D-376F-41A4-B2A1-734381447F98}"/>
                    </a:ext>
                  </a:extLst>
                </p:cNvPr>
                <p:cNvSpPr txBox="1">
                  <a:spLocks noChangeArrowheads="1"/>
                </p:cNvSpPr>
                <p:nvPr/>
              </p:nvSpPr>
              <p:spPr bwMode="auto">
                <a:xfrm>
                  <a:off x="197" y="3219"/>
                  <a:ext cx="70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400">
                      <a:solidFill>
                        <a:srgbClr val="F8F8F8"/>
                      </a:solidFill>
                      <a:latin typeface="Symbol" panose="05050102010706020507" pitchFamily="18" charset="2"/>
                    </a:rPr>
                    <a:t>~</a:t>
                  </a:r>
                </a:p>
              </p:txBody>
            </p:sp>
            <p:sp>
              <p:nvSpPr>
                <p:cNvPr id="89" name="Text Box 20">
                  <a:extLst>
                    <a:ext uri="{FF2B5EF4-FFF2-40B4-BE49-F238E27FC236}">
                      <a16:creationId xmlns:a16="http://schemas.microsoft.com/office/drawing/2014/main" id="{5B1C429B-6A71-4827-9CAA-90893D8A66CC}"/>
                    </a:ext>
                  </a:extLst>
                </p:cNvPr>
                <p:cNvSpPr txBox="1">
                  <a:spLocks noChangeArrowheads="1"/>
                </p:cNvSpPr>
                <p:nvPr/>
              </p:nvSpPr>
              <p:spPr bwMode="auto">
                <a:xfrm>
                  <a:off x="593" y="3231"/>
                  <a:ext cx="70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400">
                      <a:solidFill>
                        <a:srgbClr val="F8F8F8"/>
                      </a:solidFill>
                      <a:latin typeface="Symbol" panose="05050102010706020507" pitchFamily="18" charset="2"/>
                    </a:rPr>
                    <a:t>~</a:t>
                  </a:r>
                </a:p>
              </p:txBody>
            </p:sp>
          </p:grpSp>
        </p:grpSp>
        <p:grpSp>
          <p:nvGrpSpPr>
            <p:cNvPr id="66" name="Group 21">
              <a:extLst>
                <a:ext uri="{FF2B5EF4-FFF2-40B4-BE49-F238E27FC236}">
                  <a16:creationId xmlns:a16="http://schemas.microsoft.com/office/drawing/2014/main" id="{31BE8C03-C617-46D5-B043-E7FD4A54E74D}"/>
                </a:ext>
              </a:extLst>
            </p:cNvPr>
            <p:cNvGrpSpPr>
              <a:grpSpLocks/>
            </p:cNvGrpSpPr>
            <p:nvPr/>
          </p:nvGrpSpPr>
          <p:grpSpPr bwMode="auto">
            <a:xfrm>
              <a:off x="146" y="947"/>
              <a:ext cx="1550" cy="1446"/>
              <a:chOff x="146" y="1055"/>
              <a:chExt cx="1550" cy="1446"/>
            </a:xfrm>
          </p:grpSpPr>
          <p:grpSp>
            <p:nvGrpSpPr>
              <p:cNvPr id="67" name="Group 22">
                <a:extLst>
                  <a:ext uri="{FF2B5EF4-FFF2-40B4-BE49-F238E27FC236}">
                    <a16:creationId xmlns:a16="http://schemas.microsoft.com/office/drawing/2014/main" id="{FF0CA4FD-DAB1-4BB7-9D48-081F32122F6F}"/>
                  </a:ext>
                </a:extLst>
              </p:cNvPr>
              <p:cNvGrpSpPr>
                <a:grpSpLocks/>
              </p:cNvGrpSpPr>
              <p:nvPr/>
            </p:nvGrpSpPr>
            <p:grpSpPr bwMode="auto">
              <a:xfrm>
                <a:off x="321" y="1212"/>
                <a:ext cx="824" cy="1037"/>
                <a:chOff x="1976" y="2121"/>
                <a:chExt cx="824" cy="1164"/>
              </a:xfrm>
            </p:grpSpPr>
            <p:sp>
              <p:nvSpPr>
                <p:cNvPr id="71" name="Line 23">
                  <a:extLst>
                    <a:ext uri="{FF2B5EF4-FFF2-40B4-BE49-F238E27FC236}">
                      <a16:creationId xmlns:a16="http://schemas.microsoft.com/office/drawing/2014/main" id="{FBA72176-91ED-4FC4-885C-D2FE817A3C05}"/>
                    </a:ext>
                  </a:extLst>
                </p:cNvPr>
                <p:cNvSpPr>
                  <a:spLocks noChangeShapeType="1"/>
                </p:cNvSpPr>
                <p:nvPr/>
              </p:nvSpPr>
              <p:spPr bwMode="auto">
                <a:xfrm flipV="1">
                  <a:off x="2388" y="2960"/>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grpSp>
              <p:nvGrpSpPr>
                <p:cNvPr id="72" name="Group 24">
                  <a:extLst>
                    <a:ext uri="{FF2B5EF4-FFF2-40B4-BE49-F238E27FC236}">
                      <a16:creationId xmlns:a16="http://schemas.microsoft.com/office/drawing/2014/main" id="{A702CF00-359C-42CB-980A-F6D91A26F055}"/>
                    </a:ext>
                  </a:extLst>
                </p:cNvPr>
                <p:cNvGrpSpPr>
                  <a:grpSpLocks/>
                </p:cNvGrpSpPr>
                <p:nvPr/>
              </p:nvGrpSpPr>
              <p:grpSpPr bwMode="auto">
                <a:xfrm>
                  <a:off x="1976" y="2121"/>
                  <a:ext cx="824" cy="861"/>
                  <a:chOff x="1976" y="2121"/>
                  <a:chExt cx="824" cy="861"/>
                </a:xfrm>
              </p:grpSpPr>
              <p:grpSp>
                <p:nvGrpSpPr>
                  <p:cNvPr id="73" name="Group 25">
                    <a:extLst>
                      <a:ext uri="{FF2B5EF4-FFF2-40B4-BE49-F238E27FC236}">
                        <a16:creationId xmlns:a16="http://schemas.microsoft.com/office/drawing/2014/main" id="{4DED274F-34A0-44AA-A49E-A543B7BA7A70}"/>
                      </a:ext>
                    </a:extLst>
                  </p:cNvPr>
                  <p:cNvGrpSpPr>
                    <a:grpSpLocks/>
                  </p:cNvGrpSpPr>
                  <p:nvPr/>
                </p:nvGrpSpPr>
                <p:grpSpPr bwMode="auto">
                  <a:xfrm>
                    <a:off x="1976" y="2125"/>
                    <a:ext cx="355" cy="857"/>
                    <a:chOff x="1976" y="2125"/>
                    <a:chExt cx="355" cy="857"/>
                  </a:xfrm>
                </p:grpSpPr>
                <p:sp>
                  <p:nvSpPr>
                    <p:cNvPr id="80" name="AutoShape 26">
                      <a:extLst>
                        <a:ext uri="{FF2B5EF4-FFF2-40B4-BE49-F238E27FC236}">
                          <a16:creationId xmlns:a16="http://schemas.microsoft.com/office/drawing/2014/main" id="{A08DB794-1A5F-4350-8295-42E74A3A0C64}"/>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81" name="Line 27">
                      <a:extLst>
                        <a:ext uri="{FF2B5EF4-FFF2-40B4-BE49-F238E27FC236}">
                          <a16:creationId xmlns:a16="http://schemas.microsoft.com/office/drawing/2014/main" id="{1DF33A95-9E91-456B-BF52-B148FE897FA5}"/>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82" name="Rectangle 28">
                      <a:extLst>
                        <a:ext uri="{FF2B5EF4-FFF2-40B4-BE49-F238E27FC236}">
                          <a16:creationId xmlns:a16="http://schemas.microsoft.com/office/drawing/2014/main" id="{E95F17B0-5E71-40B4-886B-D464876C85D1}"/>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83" name="Line 29">
                      <a:extLst>
                        <a:ext uri="{FF2B5EF4-FFF2-40B4-BE49-F238E27FC236}">
                          <a16:creationId xmlns:a16="http://schemas.microsoft.com/office/drawing/2014/main" id="{820116B2-85F8-4004-BB02-79D20819BB53}"/>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grpSp>
              <p:grpSp>
                <p:nvGrpSpPr>
                  <p:cNvPr id="74" name="Group 30">
                    <a:extLst>
                      <a:ext uri="{FF2B5EF4-FFF2-40B4-BE49-F238E27FC236}">
                        <a16:creationId xmlns:a16="http://schemas.microsoft.com/office/drawing/2014/main" id="{87504116-8191-40AB-9E3F-EB336884884B}"/>
                      </a:ext>
                    </a:extLst>
                  </p:cNvPr>
                  <p:cNvGrpSpPr>
                    <a:grpSpLocks/>
                  </p:cNvGrpSpPr>
                  <p:nvPr/>
                </p:nvGrpSpPr>
                <p:grpSpPr bwMode="auto">
                  <a:xfrm>
                    <a:off x="2445" y="2121"/>
                    <a:ext cx="355" cy="857"/>
                    <a:chOff x="1976" y="2125"/>
                    <a:chExt cx="355" cy="857"/>
                  </a:xfrm>
                </p:grpSpPr>
                <p:sp>
                  <p:nvSpPr>
                    <p:cNvPr id="76" name="AutoShape 31">
                      <a:extLst>
                        <a:ext uri="{FF2B5EF4-FFF2-40B4-BE49-F238E27FC236}">
                          <a16:creationId xmlns:a16="http://schemas.microsoft.com/office/drawing/2014/main" id="{6203DE85-4AA3-4F17-987E-8CE0C1B95AE8}"/>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77" name="Line 32">
                      <a:extLst>
                        <a:ext uri="{FF2B5EF4-FFF2-40B4-BE49-F238E27FC236}">
                          <a16:creationId xmlns:a16="http://schemas.microsoft.com/office/drawing/2014/main" id="{56064FF2-746C-421A-8E76-1B4CC99EF3E0}"/>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78" name="Rectangle 33">
                      <a:extLst>
                        <a:ext uri="{FF2B5EF4-FFF2-40B4-BE49-F238E27FC236}">
                          <a16:creationId xmlns:a16="http://schemas.microsoft.com/office/drawing/2014/main" id="{C41A84C4-D79B-45AD-A1F7-1664CC59E735}"/>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sp>
                  <p:nvSpPr>
                    <p:cNvPr id="79" name="Line 34">
                      <a:extLst>
                        <a:ext uri="{FF2B5EF4-FFF2-40B4-BE49-F238E27FC236}">
                          <a16:creationId xmlns:a16="http://schemas.microsoft.com/office/drawing/2014/main" id="{555F00BE-8D42-4D68-84E4-5A7F5D456BEB}"/>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grpSp>
              <p:sp>
                <p:nvSpPr>
                  <p:cNvPr id="75" name="Line 35">
                    <a:extLst>
                      <a:ext uri="{FF2B5EF4-FFF2-40B4-BE49-F238E27FC236}">
                        <a16:creationId xmlns:a16="http://schemas.microsoft.com/office/drawing/2014/main" id="{65A98E33-9985-45DE-B98D-4D53B12656E0}"/>
                      </a:ext>
                    </a:extLst>
                  </p:cNvPr>
                  <p:cNvSpPr>
                    <a:spLocks noChangeShapeType="1"/>
                  </p:cNvSpPr>
                  <p:nvPr/>
                </p:nvSpPr>
                <p:spPr bwMode="auto">
                  <a:xfrm rot="5400000" flipV="1">
                    <a:off x="2397" y="2725"/>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100"/>
                  </a:p>
                </p:txBody>
              </p:sp>
            </p:grpSp>
          </p:grpSp>
          <p:sp>
            <p:nvSpPr>
              <p:cNvPr id="68" name="Text Box 36">
                <a:extLst>
                  <a:ext uri="{FF2B5EF4-FFF2-40B4-BE49-F238E27FC236}">
                    <a16:creationId xmlns:a16="http://schemas.microsoft.com/office/drawing/2014/main" id="{40226E9A-8993-472D-9DD0-3E2D01B4F7B7}"/>
                  </a:ext>
                </a:extLst>
              </p:cNvPr>
              <p:cNvSpPr txBox="1">
                <a:spLocks noChangeArrowheads="1"/>
              </p:cNvSpPr>
              <p:nvPr/>
            </p:nvSpPr>
            <p:spPr bwMode="auto">
              <a:xfrm>
                <a:off x="706" y="1932"/>
                <a:ext cx="375"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1600" dirty="0">
                    <a:solidFill>
                      <a:schemeClr val="hlink"/>
                    </a:solidFill>
                  </a:rPr>
                  <a:t>+</a:t>
                </a:r>
              </a:p>
            </p:txBody>
          </p:sp>
          <p:sp>
            <p:nvSpPr>
              <p:cNvPr id="69" name="Text Box 37">
                <a:extLst>
                  <a:ext uri="{FF2B5EF4-FFF2-40B4-BE49-F238E27FC236}">
                    <a16:creationId xmlns:a16="http://schemas.microsoft.com/office/drawing/2014/main" id="{A557F6CC-77EB-499B-BAB2-05100CDCCE91}"/>
                  </a:ext>
                </a:extLst>
              </p:cNvPr>
              <p:cNvSpPr txBox="1">
                <a:spLocks noChangeArrowheads="1"/>
              </p:cNvSpPr>
              <p:nvPr/>
            </p:nvSpPr>
            <p:spPr bwMode="auto">
              <a:xfrm>
                <a:off x="146" y="1055"/>
                <a:ext cx="737"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600" dirty="0">
                    <a:solidFill>
                      <a:schemeClr val="hlink"/>
                    </a:solidFill>
                    <a:latin typeface="Symbol" panose="05050102010706020507" pitchFamily="18" charset="2"/>
                  </a:rPr>
                  <a:t>~</a:t>
                </a:r>
              </a:p>
            </p:txBody>
          </p:sp>
          <p:sp>
            <p:nvSpPr>
              <p:cNvPr id="70" name="Text Box 38">
                <a:extLst>
                  <a:ext uri="{FF2B5EF4-FFF2-40B4-BE49-F238E27FC236}">
                    <a16:creationId xmlns:a16="http://schemas.microsoft.com/office/drawing/2014/main" id="{82BA7182-9EF7-4330-86A0-24E19FDF0D8F}"/>
                  </a:ext>
                </a:extLst>
              </p:cNvPr>
              <p:cNvSpPr txBox="1">
                <a:spLocks noChangeArrowheads="1"/>
              </p:cNvSpPr>
              <p:nvPr/>
            </p:nvSpPr>
            <p:spPr bwMode="auto">
              <a:xfrm>
                <a:off x="959" y="1063"/>
                <a:ext cx="737"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600" dirty="0">
                    <a:solidFill>
                      <a:schemeClr val="hlink"/>
                    </a:solidFill>
                    <a:latin typeface="Symbol" panose="05050102010706020507" pitchFamily="18" charset="2"/>
                  </a:rPr>
                  <a:t>~</a:t>
                </a:r>
              </a:p>
            </p:txBody>
          </p:sp>
        </p:grpSp>
      </p:grpSp>
      <p:sp>
        <p:nvSpPr>
          <p:cNvPr id="101" name="Text Box 37">
            <a:extLst>
              <a:ext uri="{FF2B5EF4-FFF2-40B4-BE49-F238E27FC236}">
                <a16:creationId xmlns:a16="http://schemas.microsoft.com/office/drawing/2014/main" id="{9F77DACC-8ECF-4F83-B3BD-3280B383E0EA}"/>
              </a:ext>
            </a:extLst>
          </p:cNvPr>
          <p:cNvSpPr txBox="1">
            <a:spLocks noChangeArrowheads="1"/>
          </p:cNvSpPr>
          <p:nvPr/>
        </p:nvSpPr>
        <p:spPr bwMode="auto">
          <a:xfrm>
            <a:off x="857541" y="677275"/>
            <a:ext cx="533241" cy="40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600" dirty="0">
                <a:solidFill>
                  <a:schemeClr val="hlink"/>
                </a:solidFill>
                <a:latin typeface="Symbol" panose="05050102010706020507" pitchFamily="18" charset="2"/>
              </a:rPr>
              <a:t>~</a:t>
            </a:r>
          </a:p>
        </p:txBody>
      </p:sp>
      <p:sp>
        <p:nvSpPr>
          <p:cNvPr id="102" name="Text Box 37">
            <a:extLst>
              <a:ext uri="{FF2B5EF4-FFF2-40B4-BE49-F238E27FC236}">
                <a16:creationId xmlns:a16="http://schemas.microsoft.com/office/drawing/2014/main" id="{A47A4EAB-04D6-427B-B5F9-020B768A7E6F}"/>
              </a:ext>
            </a:extLst>
          </p:cNvPr>
          <p:cNvSpPr txBox="1">
            <a:spLocks noChangeArrowheads="1"/>
          </p:cNvSpPr>
          <p:nvPr/>
        </p:nvSpPr>
        <p:spPr bwMode="auto">
          <a:xfrm>
            <a:off x="858821" y="1761316"/>
            <a:ext cx="533241" cy="40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600" dirty="0">
                <a:solidFill>
                  <a:schemeClr val="hlink"/>
                </a:solidFill>
                <a:latin typeface="Symbol" panose="05050102010706020507" pitchFamily="18" charset="2"/>
              </a:rPr>
              <a:t>~</a:t>
            </a:r>
          </a:p>
        </p:txBody>
      </p:sp>
      <p:sp>
        <p:nvSpPr>
          <p:cNvPr id="103" name="Text Box 36">
            <a:extLst>
              <a:ext uri="{FF2B5EF4-FFF2-40B4-BE49-F238E27FC236}">
                <a16:creationId xmlns:a16="http://schemas.microsoft.com/office/drawing/2014/main" id="{8B650F82-B29D-4202-88A4-103F2C37E13C}"/>
              </a:ext>
            </a:extLst>
          </p:cNvPr>
          <p:cNvSpPr txBox="1">
            <a:spLocks noChangeArrowheads="1"/>
          </p:cNvSpPr>
          <p:nvPr/>
        </p:nvSpPr>
        <p:spPr bwMode="auto">
          <a:xfrm>
            <a:off x="1506040" y="1126168"/>
            <a:ext cx="271324" cy="40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1600" dirty="0">
                <a:solidFill>
                  <a:schemeClr val="hlink"/>
                </a:solidFill>
              </a:rPr>
              <a:t>+</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D6929F2-F495-400B-A581-F389D99A12A3}"/>
                  </a:ext>
                </a:extLst>
              </p:cNvPr>
              <p:cNvSpPr txBox="1"/>
              <p:nvPr/>
            </p:nvSpPr>
            <p:spPr>
              <a:xfrm>
                <a:off x="353276" y="2289564"/>
                <a:ext cx="1541769"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836967"/>
                              </a:solidFill>
                              <a:latin typeface="Cambria Math" panose="02040503050406030204" pitchFamily="18" charset="0"/>
                            </a:rPr>
                          </m:ctrlPr>
                        </m:sSubPr>
                        <m:e>
                          <m:r>
                            <a:rPr lang="es-ES" i="1" smtClean="0">
                              <a:latin typeface="Cambria Math" panose="02040503050406030204" pitchFamily="18" charset="0"/>
                            </a:rPr>
                            <m:t>𝑣</m:t>
                          </m:r>
                        </m:e>
                        <m:sub>
                          <m:r>
                            <a:rPr lang="es-ES" i="1" smtClean="0">
                              <a:latin typeface="Cambria Math" panose="02040503050406030204" pitchFamily="18" charset="0"/>
                            </a:rPr>
                            <m:t>2</m:t>
                          </m:r>
                        </m:sub>
                      </m:sSub>
                      <m:r>
                        <a:rPr lang="es-ES" i="1" smtClean="0">
                          <a:latin typeface="Cambria Math" panose="02040503050406030204" pitchFamily="18" charset="0"/>
                        </a:rPr>
                        <m:t>=</m:t>
                      </m:r>
                      <m:f>
                        <m:fPr>
                          <m:ctrlPr>
                            <a:rPr lang="es-ES" i="1" smtClean="0">
                              <a:solidFill>
                                <a:srgbClr val="836967"/>
                              </a:solidFill>
                              <a:latin typeface="Cambria Math" panose="02040503050406030204" pitchFamily="18" charset="0"/>
                            </a:rPr>
                          </m:ctrlPr>
                        </m:fPr>
                        <m:num>
                          <m:r>
                            <a:rPr lang="es-ES" i="1" smtClean="0">
                              <a:latin typeface="Cambria Math" panose="02040503050406030204" pitchFamily="18" charset="0"/>
                            </a:rPr>
                            <m:t>1</m:t>
                          </m:r>
                        </m:num>
                        <m:den>
                          <m:r>
                            <a:rPr lang="es-ES" i="1" smtClean="0">
                              <a:latin typeface="Cambria Math" panose="02040503050406030204" pitchFamily="18" charset="0"/>
                            </a:rPr>
                            <m:t>2</m:t>
                          </m:r>
                        </m:den>
                      </m:f>
                      <m:r>
                        <a:rPr lang="es-ES" i="1" smtClean="0">
                          <a:latin typeface="Cambria Math" panose="02040503050406030204" pitchFamily="18" charset="0"/>
                        </a:rPr>
                        <m:t>⋅</m:t>
                      </m:r>
                      <m:f>
                        <m:fPr>
                          <m:ctrlPr>
                            <a:rPr lang="es-ES" i="1" smtClean="0">
                              <a:solidFill>
                                <a:srgbClr val="836967"/>
                              </a:solidFill>
                              <a:latin typeface="Cambria Math" panose="02040503050406030204" pitchFamily="18" charset="0"/>
                            </a:rPr>
                          </m:ctrlPr>
                        </m:fPr>
                        <m:num>
                          <m:sSub>
                            <m:sSubPr>
                              <m:ctrlPr>
                                <a:rPr lang="es-ES" i="1" smtClean="0">
                                  <a:solidFill>
                                    <a:srgbClr val="836967"/>
                                  </a:solidFill>
                                  <a:latin typeface="Cambria Math" panose="02040503050406030204" pitchFamily="18" charset="0"/>
                                </a:rPr>
                              </m:ctrlPr>
                            </m:sSubPr>
                            <m:e>
                              <m:r>
                                <a:rPr lang="es-ES" i="1" smtClean="0">
                                  <a:latin typeface="Cambria Math" panose="02040503050406030204" pitchFamily="18" charset="0"/>
                                </a:rPr>
                                <m:t>𝑁</m:t>
                              </m:r>
                            </m:e>
                            <m:sub>
                              <m:r>
                                <a:rPr lang="es-ES" i="1" smtClean="0">
                                  <a:latin typeface="Cambria Math" panose="02040503050406030204" pitchFamily="18" charset="0"/>
                                </a:rPr>
                                <m:t>2</m:t>
                              </m:r>
                            </m:sub>
                          </m:sSub>
                        </m:num>
                        <m:den>
                          <m:sSub>
                            <m:sSubPr>
                              <m:ctrlPr>
                                <a:rPr lang="es-ES" i="1" smtClean="0">
                                  <a:solidFill>
                                    <a:srgbClr val="836967"/>
                                  </a:solidFill>
                                  <a:latin typeface="Cambria Math" panose="02040503050406030204" pitchFamily="18" charset="0"/>
                                </a:rPr>
                              </m:ctrlPr>
                            </m:sSubPr>
                            <m:e>
                              <m:r>
                                <a:rPr lang="es-ES" i="1" smtClean="0">
                                  <a:latin typeface="Cambria Math" panose="02040503050406030204" pitchFamily="18" charset="0"/>
                                </a:rPr>
                                <m:t>𝑁</m:t>
                              </m:r>
                            </m:e>
                            <m:sub>
                              <m:r>
                                <a:rPr lang="es-ES" i="1" smtClean="0">
                                  <a:latin typeface="Cambria Math" panose="02040503050406030204" pitchFamily="18" charset="0"/>
                                </a:rPr>
                                <m:t>1</m:t>
                              </m:r>
                            </m:sub>
                          </m:sSub>
                        </m:den>
                      </m:f>
                      <m:r>
                        <a:rPr lang="es-ES" i="1" smtClean="0">
                          <a:latin typeface="Cambria Math" panose="02040503050406030204" pitchFamily="18" charset="0"/>
                        </a:rPr>
                        <m:t>⋅</m:t>
                      </m:r>
                      <m:sSub>
                        <m:sSubPr>
                          <m:ctrlPr>
                            <a:rPr lang="es-ES" i="1" smtClean="0">
                              <a:solidFill>
                                <a:srgbClr val="836967"/>
                              </a:solidFill>
                              <a:latin typeface="Cambria Math" panose="02040503050406030204" pitchFamily="18" charset="0"/>
                            </a:rPr>
                          </m:ctrlPr>
                        </m:sSubPr>
                        <m:e>
                          <m:r>
                            <a:rPr lang="es-ES" i="1" smtClean="0">
                              <a:latin typeface="Cambria Math" panose="02040503050406030204" pitchFamily="18" charset="0"/>
                            </a:rPr>
                            <m:t>𝑣</m:t>
                          </m:r>
                        </m:e>
                        <m:sub>
                          <m:r>
                            <a:rPr lang="es-ES" i="1" smtClean="0">
                              <a:latin typeface="Cambria Math" panose="02040503050406030204" pitchFamily="18" charset="0"/>
                            </a:rPr>
                            <m:t>1</m:t>
                          </m:r>
                        </m:sub>
                      </m:sSub>
                    </m:oMath>
                  </m:oMathPara>
                </a14:m>
                <a:endParaRPr lang="es-ES" dirty="0"/>
              </a:p>
            </p:txBody>
          </p:sp>
        </mc:Choice>
        <mc:Fallback xmlns="">
          <p:sp>
            <p:nvSpPr>
              <p:cNvPr id="3" name="CuadroTexto 2">
                <a:extLst>
                  <a:ext uri="{FF2B5EF4-FFF2-40B4-BE49-F238E27FC236}">
                    <a16:creationId xmlns:a16="http://schemas.microsoft.com/office/drawing/2014/main" id="{6D6929F2-F495-400B-A581-F389D99A12A3}"/>
                  </a:ext>
                </a:extLst>
              </p:cNvPr>
              <p:cNvSpPr txBox="1">
                <a:spLocks noRot="1" noChangeAspect="1" noMove="1" noResize="1" noEditPoints="1" noAdjustHandles="1" noChangeArrowheads="1" noChangeShapeType="1" noTextEdit="1"/>
              </p:cNvSpPr>
              <p:nvPr/>
            </p:nvSpPr>
            <p:spPr>
              <a:xfrm>
                <a:off x="353276" y="2289564"/>
                <a:ext cx="1541769" cy="565732"/>
              </a:xfrm>
              <a:prstGeom prst="rect">
                <a:avLst/>
              </a:prstGeom>
              <a:blipFill>
                <a:blip r:embed="rId84"/>
                <a:stretch>
                  <a:fillRect/>
                </a:stretch>
              </a:blipFill>
            </p:spPr>
            <p:txBody>
              <a:bodyPr/>
              <a:lstStyle/>
              <a:p>
                <a:r>
                  <a:rPr lang="es-ES">
                    <a:noFill/>
                  </a:rPr>
                  <a:t> </a:t>
                </a:r>
              </a:p>
            </p:txBody>
          </p:sp>
        </mc:Fallback>
      </mc:AlternateContent>
      <mc:AlternateContent xmlns:mc="http://schemas.openxmlformats.org/markup-compatibility/2006" xmlns:p14="http://schemas.microsoft.com/office/powerpoint/2010/main">
        <mc:Choice Requires="p14">
          <p:contentPart p14:bwMode="auto" r:id="rId85">
            <p14:nvContentPartPr>
              <p14:cNvPr id="4" name="Entrada de lápiz 3">
                <a:extLst>
                  <a:ext uri="{FF2B5EF4-FFF2-40B4-BE49-F238E27FC236}">
                    <a16:creationId xmlns:a16="http://schemas.microsoft.com/office/drawing/2014/main" id="{7B89FCF5-2F80-4A7E-BFF8-C4BB5221FFCA}"/>
                  </a:ext>
                </a:extLst>
              </p14:cNvPr>
              <p14:cNvContentPartPr/>
              <p14:nvPr/>
            </p14:nvContentPartPr>
            <p14:xfrm>
              <a:off x="330574" y="1027722"/>
              <a:ext cx="85320" cy="414720"/>
            </p14:xfrm>
          </p:contentPart>
        </mc:Choice>
        <mc:Fallback xmlns="">
          <p:pic>
            <p:nvPicPr>
              <p:cNvPr id="4" name="Entrada de lápiz 3">
                <a:extLst>
                  <a:ext uri="{FF2B5EF4-FFF2-40B4-BE49-F238E27FC236}">
                    <a16:creationId xmlns:a16="http://schemas.microsoft.com/office/drawing/2014/main" id="{7B89FCF5-2F80-4A7E-BFF8-C4BB5221FFCA}"/>
                  </a:ext>
                </a:extLst>
              </p:cNvPr>
              <p:cNvPicPr/>
              <p:nvPr/>
            </p:nvPicPr>
            <p:blipFill>
              <a:blip r:embed="rId86"/>
              <a:stretch>
                <a:fillRect/>
              </a:stretch>
            </p:blipFill>
            <p:spPr>
              <a:xfrm>
                <a:off x="321934" y="1018722"/>
                <a:ext cx="102960" cy="432360"/>
              </a:xfrm>
              <a:prstGeom prst="rect">
                <a:avLst/>
              </a:prstGeom>
            </p:spPr>
          </p:pic>
        </mc:Fallback>
      </mc:AlternateContent>
      <p:grpSp>
        <p:nvGrpSpPr>
          <p:cNvPr id="7" name="Grupo 6">
            <a:extLst>
              <a:ext uri="{FF2B5EF4-FFF2-40B4-BE49-F238E27FC236}">
                <a16:creationId xmlns:a16="http://schemas.microsoft.com/office/drawing/2014/main" id="{4D2915DA-DA10-4754-9868-C9CD52C85091}"/>
              </a:ext>
            </a:extLst>
          </p:cNvPr>
          <p:cNvGrpSpPr/>
          <p:nvPr/>
        </p:nvGrpSpPr>
        <p:grpSpPr>
          <a:xfrm>
            <a:off x="296734" y="1023402"/>
            <a:ext cx="118440" cy="740880"/>
            <a:chOff x="296734" y="1023402"/>
            <a:chExt cx="118440" cy="740880"/>
          </a:xfrm>
        </p:grpSpPr>
        <mc:AlternateContent xmlns:mc="http://schemas.openxmlformats.org/markup-compatibility/2006" xmlns:p14="http://schemas.microsoft.com/office/powerpoint/2010/main">
          <mc:Choice Requires="p14">
            <p:contentPart p14:bwMode="auto" r:id="rId87">
              <p14:nvContentPartPr>
                <p14:cNvPr id="5" name="Entrada de lápiz 4">
                  <a:extLst>
                    <a:ext uri="{FF2B5EF4-FFF2-40B4-BE49-F238E27FC236}">
                      <a16:creationId xmlns:a16="http://schemas.microsoft.com/office/drawing/2014/main" id="{D9414560-C8CE-4709-9F57-B3F9BD20D240}"/>
                    </a:ext>
                  </a:extLst>
                </p14:cNvPr>
                <p14:cNvContentPartPr/>
                <p14:nvPr/>
              </p14:nvContentPartPr>
              <p14:xfrm>
                <a:off x="296734" y="1023402"/>
                <a:ext cx="118440" cy="734040"/>
              </p14:xfrm>
            </p:contentPart>
          </mc:Choice>
          <mc:Fallback xmlns="">
            <p:pic>
              <p:nvPicPr>
                <p:cNvPr id="5" name="Entrada de lápiz 4">
                  <a:extLst>
                    <a:ext uri="{FF2B5EF4-FFF2-40B4-BE49-F238E27FC236}">
                      <a16:creationId xmlns:a16="http://schemas.microsoft.com/office/drawing/2014/main" id="{D9414560-C8CE-4709-9F57-B3F9BD20D240}"/>
                    </a:ext>
                  </a:extLst>
                </p:cNvPr>
                <p:cNvPicPr/>
                <p:nvPr/>
              </p:nvPicPr>
              <p:blipFill>
                <a:blip r:embed="rId88"/>
                <a:stretch>
                  <a:fillRect/>
                </a:stretch>
              </p:blipFill>
              <p:spPr>
                <a:xfrm>
                  <a:off x="288094" y="1014402"/>
                  <a:ext cx="136080"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 name="Entrada de lápiz 5">
                  <a:extLst>
                    <a:ext uri="{FF2B5EF4-FFF2-40B4-BE49-F238E27FC236}">
                      <a16:creationId xmlns:a16="http://schemas.microsoft.com/office/drawing/2014/main" id="{0FC5A820-1680-4E51-B652-1AFB4A0B0B6E}"/>
                    </a:ext>
                  </a:extLst>
                </p14:cNvPr>
                <p14:cNvContentPartPr/>
                <p14:nvPr/>
              </p14:nvContentPartPr>
              <p14:xfrm>
                <a:off x="340654" y="1156962"/>
                <a:ext cx="46800" cy="607320"/>
              </p14:xfrm>
            </p:contentPart>
          </mc:Choice>
          <mc:Fallback xmlns="">
            <p:pic>
              <p:nvPicPr>
                <p:cNvPr id="6" name="Entrada de lápiz 5">
                  <a:extLst>
                    <a:ext uri="{FF2B5EF4-FFF2-40B4-BE49-F238E27FC236}">
                      <a16:creationId xmlns:a16="http://schemas.microsoft.com/office/drawing/2014/main" id="{0FC5A820-1680-4E51-B652-1AFB4A0B0B6E}"/>
                    </a:ext>
                  </a:extLst>
                </p:cNvPr>
                <p:cNvPicPr/>
                <p:nvPr/>
              </p:nvPicPr>
              <p:blipFill>
                <a:blip r:embed="rId90"/>
                <a:stretch>
                  <a:fillRect/>
                </a:stretch>
              </p:blipFill>
              <p:spPr>
                <a:xfrm>
                  <a:off x="332014" y="1148322"/>
                  <a:ext cx="64440" cy="624960"/>
                </a:xfrm>
                <a:prstGeom prst="rect">
                  <a:avLst/>
                </a:prstGeom>
              </p:spPr>
            </p:pic>
          </mc:Fallback>
        </mc:AlternateContent>
      </p:grpSp>
      <p:grpSp>
        <p:nvGrpSpPr>
          <p:cNvPr id="10" name="Grupo 9">
            <a:extLst>
              <a:ext uri="{FF2B5EF4-FFF2-40B4-BE49-F238E27FC236}">
                <a16:creationId xmlns:a16="http://schemas.microsoft.com/office/drawing/2014/main" id="{9324C9AB-F83C-46BB-BCE1-50D08AE4B0F2}"/>
              </a:ext>
            </a:extLst>
          </p:cNvPr>
          <p:cNvGrpSpPr/>
          <p:nvPr/>
        </p:nvGrpSpPr>
        <p:grpSpPr>
          <a:xfrm>
            <a:off x="920974" y="1020882"/>
            <a:ext cx="65880" cy="337680"/>
            <a:chOff x="920974" y="1020882"/>
            <a:chExt cx="65880" cy="337680"/>
          </a:xfrm>
        </p:grpSpPr>
        <mc:AlternateContent xmlns:mc="http://schemas.openxmlformats.org/markup-compatibility/2006" xmlns:p14="http://schemas.microsoft.com/office/powerpoint/2010/main">
          <mc:Choice Requires="p14">
            <p:contentPart p14:bwMode="auto" r:id="rId91">
              <p14:nvContentPartPr>
                <p14:cNvPr id="8" name="Entrada de lápiz 7">
                  <a:extLst>
                    <a:ext uri="{FF2B5EF4-FFF2-40B4-BE49-F238E27FC236}">
                      <a16:creationId xmlns:a16="http://schemas.microsoft.com/office/drawing/2014/main" id="{25C342C8-1771-4AD1-A251-863CF4114F8E}"/>
                    </a:ext>
                  </a:extLst>
                </p14:cNvPr>
                <p14:cNvContentPartPr/>
                <p14:nvPr/>
              </p14:nvContentPartPr>
              <p14:xfrm>
                <a:off x="920974" y="1020882"/>
                <a:ext cx="63000" cy="295920"/>
              </p14:xfrm>
            </p:contentPart>
          </mc:Choice>
          <mc:Fallback xmlns="">
            <p:pic>
              <p:nvPicPr>
                <p:cNvPr id="8" name="Entrada de lápiz 7">
                  <a:extLst>
                    <a:ext uri="{FF2B5EF4-FFF2-40B4-BE49-F238E27FC236}">
                      <a16:creationId xmlns:a16="http://schemas.microsoft.com/office/drawing/2014/main" id="{25C342C8-1771-4AD1-A251-863CF4114F8E}"/>
                    </a:ext>
                  </a:extLst>
                </p:cNvPr>
                <p:cNvPicPr/>
                <p:nvPr/>
              </p:nvPicPr>
              <p:blipFill>
                <a:blip r:embed="rId92"/>
                <a:stretch>
                  <a:fillRect/>
                </a:stretch>
              </p:blipFill>
              <p:spPr>
                <a:xfrm>
                  <a:off x="911974" y="1012242"/>
                  <a:ext cx="80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 name="Entrada de lápiz 8">
                  <a:extLst>
                    <a:ext uri="{FF2B5EF4-FFF2-40B4-BE49-F238E27FC236}">
                      <a16:creationId xmlns:a16="http://schemas.microsoft.com/office/drawing/2014/main" id="{6A8A6618-0B32-48AD-A503-F026BCCA5168}"/>
                    </a:ext>
                  </a:extLst>
                </p14:cNvPr>
                <p14:cNvContentPartPr/>
                <p14:nvPr/>
              </p14:nvContentPartPr>
              <p14:xfrm>
                <a:off x="942214" y="1325082"/>
                <a:ext cx="44640" cy="33480"/>
              </p14:xfrm>
            </p:contentPart>
          </mc:Choice>
          <mc:Fallback xmlns="">
            <p:pic>
              <p:nvPicPr>
                <p:cNvPr id="9" name="Entrada de lápiz 8">
                  <a:extLst>
                    <a:ext uri="{FF2B5EF4-FFF2-40B4-BE49-F238E27FC236}">
                      <a16:creationId xmlns:a16="http://schemas.microsoft.com/office/drawing/2014/main" id="{6A8A6618-0B32-48AD-A503-F026BCCA5168}"/>
                    </a:ext>
                  </a:extLst>
                </p:cNvPr>
                <p:cNvPicPr/>
                <p:nvPr/>
              </p:nvPicPr>
              <p:blipFill>
                <a:blip r:embed="rId94"/>
                <a:stretch>
                  <a:fillRect/>
                </a:stretch>
              </p:blipFill>
              <p:spPr>
                <a:xfrm>
                  <a:off x="933214" y="1316442"/>
                  <a:ext cx="62280" cy="51120"/>
                </a:xfrm>
                <a:prstGeom prst="rect">
                  <a:avLst/>
                </a:prstGeom>
              </p:spPr>
            </p:pic>
          </mc:Fallback>
        </mc:AlternateContent>
      </p:grpSp>
      <p:grpSp>
        <p:nvGrpSpPr>
          <p:cNvPr id="13" name="Grupo 12">
            <a:extLst>
              <a:ext uri="{FF2B5EF4-FFF2-40B4-BE49-F238E27FC236}">
                <a16:creationId xmlns:a16="http://schemas.microsoft.com/office/drawing/2014/main" id="{8D56E027-D8B0-47A5-BFD6-2F2566E46514}"/>
              </a:ext>
            </a:extLst>
          </p:cNvPr>
          <p:cNvGrpSpPr/>
          <p:nvPr/>
        </p:nvGrpSpPr>
        <p:grpSpPr>
          <a:xfrm>
            <a:off x="2665174" y="719922"/>
            <a:ext cx="48600" cy="644760"/>
            <a:chOff x="2665174" y="719922"/>
            <a:chExt cx="48600" cy="644760"/>
          </a:xfrm>
        </p:grpSpPr>
        <mc:AlternateContent xmlns:mc="http://schemas.openxmlformats.org/markup-compatibility/2006" xmlns:p14="http://schemas.microsoft.com/office/powerpoint/2010/main">
          <mc:Choice Requires="p14">
            <p:contentPart p14:bwMode="auto" r:id="rId95">
              <p14:nvContentPartPr>
                <p14:cNvPr id="11" name="Entrada de lápiz 10">
                  <a:extLst>
                    <a:ext uri="{FF2B5EF4-FFF2-40B4-BE49-F238E27FC236}">
                      <a16:creationId xmlns:a16="http://schemas.microsoft.com/office/drawing/2014/main" id="{095E3F7A-B8C6-4B44-B926-EF4C001993C1}"/>
                    </a:ext>
                  </a:extLst>
                </p14:cNvPr>
                <p14:cNvContentPartPr/>
                <p14:nvPr/>
              </p14:nvContentPartPr>
              <p14:xfrm>
                <a:off x="2665174" y="719922"/>
                <a:ext cx="48600" cy="644760"/>
              </p14:xfrm>
            </p:contentPart>
          </mc:Choice>
          <mc:Fallback xmlns="">
            <p:pic>
              <p:nvPicPr>
                <p:cNvPr id="11" name="Entrada de lápiz 10">
                  <a:extLst>
                    <a:ext uri="{FF2B5EF4-FFF2-40B4-BE49-F238E27FC236}">
                      <a16:creationId xmlns:a16="http://schemas.microsoft.com/office/drawing/2014/main" id="{095E3F7A-B8C6-4B44-B926-EF4C001993C1}"/>
                    </a:ext>
                  </a:extLst>
                </p:cNvPr>
                <p:cNvPicPr/>
                <p:nvPr/>
              </p:nvPicPr>
              <p:blipFill>
                <a:blip r:embed="rId96"/>
                <a:stretch>
                  <a:fillRect/>
                </a:stretch>
              </p:blipFill>
              <p:spPr>
                <a:xfrm>
                  <a:off x="2656174" y="710922"/>
                  <a:ext cx="6624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Entrada de lápiz 11">
                  <a:extLst>
                    <a:ext uri="{FF2B5EF4-FFF2-40B4-BE49-F238E27FC236}">
                      <a16:creationId xmlns:a16="http://schemas.microsoft.com/office/drawing/2014/main" id="{63630B37-5111-4067-9B36-8416A5BB06AE}"/>
                    </a:ext>
                  </a:extLst>
                </p14:cNvPr>
                <p14:cNvContentPartPr/>
                <p14:nvPr/>
              </p14:nvContentPartPr>
              <p14:xfrm>
                <a:off x="2672014" y="1343802"/>
                <a:ext cx="18720" cy="20880"/>
              </p14:xfrm>
            </p:contentPart>
          </mc:Choice>
          <mc:Fallback xmlns="">
            <p:pic>
              <p:nvPicPr>
                <p:cNvPr id="12" name="Entrada de lápiz 11">
                  <a:extLst>
                    <a:ext uri="{FF2B5EF4-FFF2-40B4-BE49-F238E27FC236}">
                      <a16:creationId xmlns:a16="http://schemas.microsoft.com/office/drawing/2014/main" id="{63630B37-5111-4067-9B36-8416A5BB06AE}"/>
                    </a:ext>
                  </a:extLst>
                </p:cNvPr>
                <p:cNvPicPr/>
                <p:nvPr/>
              </p:nvPicPr>
              <p:blipFill>
                <a:blip r:embed="rId98"/>
                <a:stretch>
                  <a:fillRect/>
                </a:stretch>
              </p:blipFill>
              <p:spPr>
                <a:xfrm>
                  <a:off x="2663014" y="1335162"/>
                  <a:ext cx="3636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14" name="Entrada de lápiz 13">
                <a:extLst>
                  <a:ext uri="{FF2B5EF4-FFF2-40B4-BE49-F238E27FC236}">
                    <a16:creationId xmlns:a16="http://schemas.microsoft.com/office/drawing/2014/main" id="{31746EB0-6BAF-4623-A0D8-137CB067F4ED}"/>
                  </a:ext>
                </a:extLst>
              </p14:cNvPr>
              <p14:cNvContentPartPr/>
              <p14:nvPr/>
            </p14:nvContentPartPr>
            <p14:xfrm>
              <a:off x="1976494" y="1464762"/>
              <a:ext cx="64440" cy="557280"/>
            </p14:xfrm>
          </p:contentPart>
        </mc:Choice>
        <mc:Fallback xmlns="">
          <p:pic>
            <p:nvPicPr>
              <p:cNvPr id="14" name="Entrada de lápiz 13">
                <a:extLst>
                  <a:ext uri="{FF2B5EF4-FFF2-40B4-BE49-F238E27FC236}">
                    <a16:creationId xmlns:a16="http://schemas.microsoft.com/office/drawing/2014/main" id="{31746EB0-6BAF-4623-A0D8-137CB067F4ED}"/>
                  </a:ext>
                </a:extLst>
              </p:cNvPr>
              <p:cNvPicPr/>
              <p:nvPr/>
            </p:nvPicPr>
            <p:blipFill>
              <a:blip r:embed="rId100"/>
              <a:stretch>
                <a:fillRect/>
              </a:stretch>
            </p:blipFill>
            <p:spPr>
              <a:xfrm>
                <a:off x="1967854" y="1455762"/>
                <a:ext cx="8208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8" name="Entrada de lápiz 17">
                <a:extLst>
                  <a:ext uri="{FF2B5EF4-FFF2-40B4-BE49-F238E27FC236}">
                    <a16:creationId xmlns:a16="http://schemas.microsoft.com/office/drawing/2014/main" id="{FF9C6DE5-BE2C-4D52-8C05-5D72FAB16EBB}"/>
                  </a:ext>
                </a:extLst>
              </p14:cNvPr>
              <p14:cNvContentPartPr/>
              <p14:nvPr/>
            </p14:nvContentPartPr>
            <p14:xfrm>
              <a:off x="3385534" y="706962"/>
              <a:ext cx="55440" cy="293400"/>
            </p14:xfrm>
          </p:contentPart>
        </mc:Choice>
        <mc:Fallback xmlns="">
          <p:pic>
            <p:nvPicPr>
              <p:cNvPr id="18" name="Entrada de lápiz 17">
                <a:extLst>
                  <a:ext uri="{FF2B5EF4-FFF2-40B4-BE49-F238E27FC236}">
                    <a16:creationId xmlns:a16="http://schemas.microsoft.com/office/drawing/2014/main" id="{FF9C6DE5-BE2C-4D52-8C05-5D72FAB16EBB}"/>
                  </a:ext>
                </a:extLst>
              </p:cNvPr>
              <p:cNvPicPr/>
              <p:nvPr/>
            </p:nvPicPr>
            <p:blipFill>
              <a:blip r:embed="rId102"/>
              <a:stretch>
                <a:fillRect/>
              </a:stretch>
            </p:blipFill>
            <p:spPr>
              <a:xfrm>
                <a:off x="3376534" y="697962"/>
                <a:ext cx="730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 name="Entrada de lápiz 18">
                <a:extLst>
                  <a:ext uri="{FF2B5EF4-FFF2-40B4-BE49-F238E27FC236}">
                    <a16:creationId xmlns:a16="http://schemas.microsoft.com/office/drawing/2014/main" id="{8D4E16D0-BE1A-4195-9475-0E8B6DDF2325}"/>
                  </a:ext>
                </a:extLst>
              </p14:cNvPr>
              <p14:cNvContentPartPr/>
              <p14:nvPr/>
            </p14:nvContentPartPr>
            <p14:xfrm>
              <a:off x="3390934" y="2155242"/>
              <a:ext cx="48960" cy="313920"/>
            </p14:xfrm>
          </p:contentPart>
        </mc:Choice>
        <mc:Fallback xmlns="">
          <p:pic>
            <p:nvPicPr>
              <p:cNvPr id="19" name="Entrada de lápiz 18">
                <a:extLst>
                  <a:ext uri="{FF2B5EF4-FFF2-40B4-BE49-F238E27FC236}">
                    <a16:creationId xmlns:a16="http://schemas.microsoft.com/office/drawing/2014/main" id="{8D4E16D0-BE1A-4195-9475-0E8B6DDF2325}"/>
                  </a:ext>
                </a:extLst>
              </p:cNvPr>
              <p:cNvPicPr/>
              <p:nvPr/>
            </p:nvPicPr>
            <p:blipFill>
              <a:blip r:embed="rId104"/>
              <a:stretch>
                <a:fillRect/>
              </a:stretch>
            </p:blipFill>
            <p:spPr>
              <a:xfrm>
                <a:off x="3382294" y="2146242"/>
                <a:ext cx="66600" cy="331560"/>
              </a:xfrm>
              <a:prstGeom prst="rect">
                <a:avLst/>
              </a:prstGeom>
            </p:spPr>
          </p:pic>
        </mc:Fallback>
      </mc:AlternateContent>
      <p:grpSp>
        <p:nvGrpSpPr>
          <p:cNvPr id="23" name="Grupo 22">
            <a:extLst>
              <a:ext uri="{FF2B5EF4-FFF2-40B4-BE49-F238E27FC236}">
                <a16:creationId xmlns:a16="http://schemas.microsoft.com/office/drawing/2014/main" id="{4E0DC9A0-4D0B-4F5B-9E9A-500383B26D01}"/>
              </a:ext>
            </a:extLst>
          </p:cNvPr>
          <p:cNvGrpSpPr/>
          <p:nvPr/>
        </p:nvGrpSpPr>
        <p:grpSpPr>
          <a:xfrm>
            <a:off x="4347454" y="1011162"/>
            <a:ext cx="31320" cy="469440"/>
            <a:chOff x="4347454" y="1011162"/>
            <a:chExt cx="31320" cy="469440"/>
          </a:xfrm>
        </p:grpSpPr>
        <mc:AlternateContent xmlns:mc="http://schemas.openxmlformats.org/markup-compatibility/2006" xmlns:p14="http://schemas.microsoft.com/office/powerpoint/2010/main">
          <mc:Choice Requires="p14">
            <p:contentPart p14:bwMode="auto" r:id="rId105">
              <p14:nvContentPartPr>
                <p14:cNvPr id="20" name="Entrada de lápiz 19">
                  <a:extLst>
                    <a:ext uri="{FF2B5EF4-FFF2-40B4-BE49-F238E27FC236}">
                      <a16:creationId xmlns:a16="http://schemas.microsoft.com/office/drawing/2014/main" id="{C2BA9CDF-2140-4FCD-B751-0012E7F72B86}"/>
                    </a:ext>
                  </a:extLst>
                </p14:cNvPr>
                <p14:cNvContentPartPr/>
                <p14:nvPr/>
              </p14:nvContentPartPr>
              <p14:xfrm>
                <a:off x="4351054" y="1011162"/>
                <a:ext cx="27720" cy="469440"/>
              </p14:xfrm>
            </p:contentPart>
          </mc:Choice>
          <mc:Fallback xmlns="">
            <p:pic>
              <p:nvPicPr>
                <p:cNvPr id="20" name="Entrada de lápiz 19">
                  <a:extLst>
                    <a:ext uri="{FF2B5EF4-FFF2-40B4-BE49-F238E27FC236}">
                      <a16:creationId xmlns:a16="http://schemas.microsoft.com/office/drawing/2014/main" id="{C2BA9CDF-2140-4FCD-B751-0012E7F72B86}"/>
                    </a:ext>
                  </a:extLst>
                </p:cNvPr>
                <p:cNvPicPr/>
                <p:nvPr/>
              </p:nvPicPr>
              <p:blipFill>
                <a:blip r:embed="rId106"/>
                <a:stretch>
                  <a:fillRect/>
                </a:stretch>
              </p:blipFill>
              <p:spPr>
                <a:xfrm>
                  <a:off x="4342414" y="1002162"/>
                  <a:ext cx="45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 name="Entrada de lápiz 20">
                  <a:extLst>
                    <a:ext uri="{FF2B5EF4-FFF2-40B4-BE49-F238E27FC236}">
                      <a16:creationId xmlns:a16="http://schemas.microsoft.com/office/drawing/2014/main" id="{4CE49329-6616-433B-BEC9-0754F4D8FFA4}"/>
                    </a:ext>
                  </a:extLst>
                </p14:cNvPr>
                <p14:cNvContentPartPr/>
                <p14:nvPr/>
              </p14:nvContentPartPr>
              <p14:xfrm>
                <a:off x="4347454" y="1393482"/>
                <a:ext cx="22320" cy="72720"/>
              </p14:xfrm>
            </p:contentPart>
          </mc:Choice>
          <mc:Fallback xmlns="">
            <p:pic>
              <p:nvPicPr>
                <p:cNvPr id="21" name="Entrada de lápiz 20">
                  <a:extLst>
                    <a:ext uri="{FF2B5EF4-FFF2-40B4-BE49-F238E27FC236}">
                      <a16:creationId xmlns:a16="http://schemas.microsoft.com/office/drawing/2014/main" id="{4CE49329-6616-433B-BEC9-0754F4D8FFA4}"/>
                    </a:ext>
                  </a:extLst>
                </p:cNvPr>
                <p:cNvPicPr/>
                <p:nvPr/>
              </p:nvPicPr>
              <p:blipFill>
                <a:blip r:embed="rId108"/>
                <a:stretch>
                  <a:fillRect/>
                </a:stretch>
              </p:blipFill>
              <p:spPr>
                <a:xfrm>
                  <a:off x="4338454" y="1384482"/>
                  <a:ext cx="39960" cy="9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22" name="Entrada de lápiz 21">
                <a:extLst>
                  <a:ext uri="{FF2B5EF4-FFF2-40B4-BE49-F238E27FC236}">
                    <a16:creationId xmlns:a16="http://schemas.microsoft.com/office/drawing/2014/main" id="{C440D235-82B3-428D-BD5B-69CDC1C484FE}"/>
                  </a:ext>
                </a:extLst>
              </p14:cNvPr>
              <p14:cNvContentPartPr/>
              <p14:nvPr/>
            </p14:nvContentPartPr>
            <p14:xfrm>
              <a:off x="4361854" y="2155602"/>
              <a:ext cx="41040" cy="486000"/>
            </p14:xfrm>
          </p:contentPart>
        </mc:Choice>
        <mc:Fallback xmlns="">
          <p:pic>
            <p:nvPicPr>
              <p:cNvPr id="22" name="Entrada de lápiz 21">
                <a:extLst>
                  <a:ext uri="{FF2B5EF4-FFF2-40B4-BE49-F238E27FC236}">
                    <a16:creationId xmlns:a16="http://schemas.microsoft.com/office/drawing/2014/main" id="{C440D235-82B3-428D-BD5B-69CDC1C484FE}"/>
                  </a:ext>
                </a:extLst>
              </p:cNvPr>
              <p:cNvPicPr/>
              <p:nvPr/>
            </p:nvPicPr>
            <p:blipFill>
              <a:blip r:embed="rId110"/>
              <a:stretch>
                <a:fillRect/>
              </a:stretch>
            </p:blipFill>
            <p:spPr>
              <a:xfrm>
                <a:off x="4352854" y="2146962"/>
                <a:ext cx="58680" cy="503640"/>
              </a:xfrm>
              <a:prstGeom prst="rect">
                <a:avLst/>
              </a:prstGeom>
            </p:spPr>
          </p:pic>
        </mc:Fallback>
      </mc:AlternateContent>
      <p:grpSp>
        <p:nvGrpSpPr>
          <p:cNvPr id="37" name="Grupo 36">
            <a:extLst>
              <a:ext uri="{FF2B5EF4-FFF2-40B4-BE49-F238E27FC236}">
                <a16:creationId xmlns:a16="http://schemas.microsoft.com/office/drawing/2014/main" id="{A495C686-6B4F-4CC3-99C0-9FCF0C498D58}"/>
              </a:ext>
            </a:extLst>
          </p:cNvPr>
          <p:cNvGrpSpPr/>
          <p:nvPr/>
        </p:nvGrpSpPr>
        <p:grpSpPr>
          <a:xfrm>
            <a:off x="2669494" y="1783362"/>
            <a:ext cx="72720" cy="668880"/>
            <a:chOff x="2669494" y="1783362"/>
            <a:chExt cx="72720" cy="668880"/>
          </a:xfrm>
        </p:grpSpPr>
        <mc:AlternateContent xmlns:mc="http://schemas.openxmlformats.org/markup-compatibility/2006" xmlns:p14="http://schemas.microsoft.com/office/powerpoint/2010/main">
          <mc:Choice Requires="p14">
            <p:contentPart p14:bwMode="auto" r:id="rId111">
              <p14:nvContentPartPr>
                <p14:cNvPr id="15" name="Entrada de lápiz 14">
                  <a:extLst>
                    <a:ext uri="{FF2B5EF4-FFF2-40B4-BE49-F238E27FC236}">
                      <a16:creationId xmlns:a16="http://schemas.microsoft.com/office/drawing/2014/main" id="{55D9ABEC-0494-4FBB-89DC-98E9C04DEA82}"/>
                    </a:ext>
                  </a:extLst>
                </p14:cNvPr>
                <p14:cNvContentPartPr/>
                <p14:nvPr/>
              </p14:nvContentPartPr>
              <p14:xfrm>
                <a:off x="2669494" y="1783362"/>
                <a:ext cx="62280" cy="660960"/>
              </p14:xfrm>
            </p:contentPart>
          </mc:Choice>
          <mc:Fallback xmlns="">
            <p:pic>
              <p:nvPicPr>
                <p:cNvPr id="15" name="Entrada de lápiz 14">
                  <a:extLst>
                    <a:ext uri="{FF2B5EF4-FFF2-40B4-BE49-F238E27FC236}">
                      <a16:creationId xmlns:a16="http://schemas.microsoft.com/office/drawing/2014/main" id="{55D9ABEC-0494-4FBB-89DC-98E9C04DEA82}"/>
                    </a:ext>
                  </a:extLst>
                </p:cNvPr>
                <p:cNvPicPr/>
                <p:nvPr/>
              </p:nvPicPr>
              <p:blipFill>
                <a:blip r:embed="rId112"/>
                <a:stretch>
                  <a:fillRect/>
                </a:stretch>
              </p:blipFill>
              <p:spPr>
                <a:xfrm>
                  <a:off x="2660854" y="1774722"/>
                  <a:ext cx="7992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6" name="Entrada de lápiz 15">
                  <a:extLst>
                    <a:ext uri="{FF2B5EF4-FFF2-40B4-BE49-F238E27FC236}">
                      <a16:creationId xmlns:a16="http://schemas.microsoft.com/office/drawing/2014/main" id="{01B0D272-6A34-427A-85E5-33F315F84F39}"/>
                    </a:ext>
                  </a:extLst>
                </p14:cNvPr>
                <p14:cNvContentPartPr/>
                <p14:nvPr/>
              </p14:nvContentPartPr>
              <p14:xfrm>
                <a:off x="2686774" y="1905402"/>
                <a:ext cx="19440" cy="542160"/>
              </p14:xfrm>
            </p:contentPart>
          </mc:Choice>
          <mc:Fallback xmlns="">
            <p:pic>
              <p:nvPicPr>
                <p:cNvPr id="16" name="Entrada de lápiz 15">
                  <a:extLst>
                    <a:ext uri="{FF2B5EF4-FFF2-40B4-BE49-F238E27FC236}">
                      <a16:creationId xmlns:a16="http://schemas.microsoft.com/office/drawing/2014/main" id="{01B0D272-6A34-427A-85E5-33F315F84F39}"/>
                    </a:ext>
                  </a:extLst>
                </p:cNvPr>
                <p:cNvPicPr/>
                <p:nvPr/>
              </p:nvPicPr>
              <p:blipFill>
                <a:blip r:embed="rId114"/>
                <a:stretch>
                  <a:fillRect/>
                </a:stretch>
              </p:blipFill>
              <p:spPr>
                <a:xfrm>
                  <a:off x="2678134" y="1896762"/>
                  <a:ext cx="3708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4" name="Entrada de lápiz 23">
                  <a:extLst>
                    <a:ext uri="{FF2B5EF4-FFF2-40B4-BE49-F238E27FC236}">
                      <a16:creationId xmlns:a16="http://schemas.microsoft.com/office/drawing/2014/main" id="{B71F3D82-3B47-46F5-97FC-264226D8B9BD}"/>
                    </a:ext>
                  </a:extLst>
                </p14:cNvPr>
                <p14:cNvContentPartPr/>
                <p14:nvPr/>
              </p14:nvContentPartPr>
              <p14:xfrm>
                <a:off x="2688214" y="2440362"/>
                <a:ext cx="37080" cy="11880"/>
              </p14:xfrm>
            </p:contentPart>
          </mc:Choice>
          <mc:Fallback xmlns="">
            <p:pic>
              <p:nvPicPr>
                <p:cNvPr id="24" name="Entrada de lápiz 23">
                  <a:extLst>
                    <a:ext uri="{FF2B5EF4-FFF2-40B4-BE49-F238E27FC236}">
                      <a16:creationId xmlns:a16="http://schemas.microsoft.com/office/drawing/2014/main" id="{B71F3D82-3B47-46F5-97FC-264226D8B9BD}"/>
                    </a:ext>
                  </a:extLst>
                </p:cNvPr>
                <p:cNvPicPr/>
                <p:nvPr/>
              </p:nvPicPr>
              <p:blipFill>
                <a:blip r:embed="rId116"/>
                <a:stretch>
                  <a:fillRect/>
                </a:stretch>
              </p:blipFill>
              <p:spPr>
                <a:xfrm>
                  <a:off x="2679214" y="2431722"/>
                  <a:ext cx="54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3" name="Entrada de lápiz 32">
                  <a:extLst>
                    <a:ext uri="{FF2B5EF4-FFF2-40B4-BE49-F238E27FC236}">
                      <a16:creationId xmlns:a16="http://schemas.microsoft.com/office/drawing/2014/main" id="{7B716F89-6248-48CE-84C3-7D0BDFE9C044}"/>
                    </a:ext>
                  </a:extLst>
                </p14:cNvPr>
                <p14:cNvContentPartPr/>
                <p14:nvPr/>
              </p14:nvContentPartPr>
              <p14:xfrm>
                <a:off x="2710534" y="1955442"/>
                <a:ext cx="31680" cy="39240"/>
              </p14:xfrm>
            </p:contentPart>
          </mc:Choice>
          <mc:Fallback xmlns="">
            <p:pic>
              <p:nvPicPr>
                <p:cNvPr id="33" name="Entrada de lápiz 32">
                  <a:extLst>
                    <a:ext uri="{FF2B5EF4-FFF2-40B4-BE49-F238E27FC236}">
                      <a16:creationId xmlns:a16="http://schemas.microsoft.com/office/drawing/2014/main" id="{7B716F89-6248-48CE-84C3-7D0BDFE9C044}"/>
                    </a:ext>
                  </a:extLst>
                </p:cNvPr>
                <p:cNvPicPr/>
                <p:nvPr/>
              </p:nvPicPr>
              <p:blipFill>
                <a:blip r:embed="rId118"/>
                <a:stretch>
                  <a:fillRect/>
                </a:stretch>
              </p:blipFill>
              <p:spPr>
                <a:xfrm>
                  <a:off x="2701534" y="1946442"/>
                  <a:ext cx="49320" cy="56880"/>
                </a:xfrm>
                <a:prstGeom prst="rect">
                  <a:avLst/>
                </a:prstGeom>
              </p:spPr>
            </p:pic>
          </mc:Fallback>
        </mc:AlternateContent>
      </p:grpSp>
    </p:spTree>
    <p:extLst>
      <p:ext uri="{BB962C8B-B14F-4D97-AF65-F5344CB8AC3E}">
        <p14:creationId xmlns:p14="http://schemas.microsoft.com/office/powerpoint/2010/main" val="4099392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885A67B7-6DC7-4EF3-982A-3B44C0EDBD46}"/>
              </a:ext>
            </a:extLst>
          </p:cNvPr>
          <p:cNvSpPr>
            <a:spLocks noChangeArrowheads="1"/>
          </p:cNvSpPr>
          <p:nvPr/>
        </p:nvSpPr>
        <p:spPr bwMode="auto">
          <a:xfrm>
            <a:off x="1828801" y="1839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490499" name="Rectangle 3">
            <a:extLst>
              <a:ext uri="{FF2B5EF4-FFF2-40B4-BE49-F238E27FC236}">
                <a16:creationId xmlns:a16="http://schemas.microsoft.com/office/drawing/2014/main" id="{886476EC-C4DF-4143-91BC-51ABBDFF7922}"/>
              </a:ext>
            </a:extLst>
          </p:cNvPr>
          <p:cNvSpPr>
            <a:spLocks noChangeArrowheads="1"/>
          </p:cNvSpPr>
          <p:nvPr/>
        </p:nvSpPr>
        <p:spPr bwMode="auto">
          <a:xfrm>
            <a:off x="1143000" y="2101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pic>
        <p:nvPicPr>
          <p:cNvPr id="490515" name="Picture 19">
            <a:extLst>
              <a:ext uri="{FF2B5EF4-FFF2-40B4-BE49-F238E27FC236}">
                <a16:creationId xmlns:a16="http://schemas.microsoft.com/office/drawing/2014/main" id="{9D462FEB-DC2F-4F31-A957-C154B00BB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843" y="1069549"/>
            <a:ext cx="2122885" cy="3509963"/>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2">
            <a:extLst>
              <a:ext uri="{FF2B5EF4-FFF2-40B4-BE49-F238E27FC236}">
                <a16:creationId xmlns:a16="http://schemas.microsoft.com/office/drawing/2014/main" id="{5703E97D-BAC3-4C47-88A0-C428C502C47E}"/>
              </a:ext>
            </a:extLst>
          </p:cNvPr>
          <p:cNvSpPr txBox="1">
            <a:spLocks/>
          </p:cNvSpPr>
          <p:nvPr/>
        </p:nvSpPr>
        <p:spPr>
          <a:xfrm>
            <a:off x="279331" y="126197"/>
            <a:ext cx="865052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sz="2400" dirty="0"/>
              <a:t>Rectificación de onda completa con puente de diodos</a:t>
            </a:r>
          </a:p>
        </p:txBody>
      </p:sp>
      <p:pic>
        <p:nvPicPr>
          <p:cNvPr id="213" name="Imagen 212">
            <a:extLst>
              <a:ext uri="{FF2B5EF4-FFF2-40B4-BE49-F238E27FC236}">
                <a16:creationId xmlns:a16="http://schemas.microsoft.com/office/drawing/2014/main" id="{469C4464-0A0B-4AFE-B2B1-66E6EBD95010}"/>
              </a:ext>
            </a:extLst>
          </p:cNvPr>
          <p:cNvPicPr>
            <a:picLocks noChangeAspect="1"/>
          </p:cNvPicPr>
          <p:nvPr/>
        </p:nvPicPr>
        <p:blipFill>
          <a:blip r:embed="rId3"/>
          <a:stretch>
            <a:fillRect/>
          </a:stretch>
        </p:blipFill>
        <p:spPr>
          <a:xfrm>
            <a:off x="6006952" y="858034"/>
            <a:ext cx="2483644" cy="1593225"/>
          </a:xfrm>
          <a:prstGeom prst="rect">
            <a:avLst/>
          </a:prstGeom>
        </p:spPr>
      </p:pic>
      <p:pic>
        <p:nvPicPr>
          <p:cNvPr id="490646" name="Imagen 490645">
            <a:extLst>
              <a:ext uri="{FF2B5EF4-FFF2-40B4-BE49-F238E27FC236}">
                <a16:creationId xmlns:a16="http://schemas.microsoft.com/office/drawing/2014/main" id="{E782AA59-312F-4DC7-A9D3-A6EAD9FABFC5}"/>
              </a:ext>
            </a:extLst>
          </p:cNvPr>
          <p:cNvPicPr>
            <a:picLocks noChangeAspect="1"/>
          </p:cNvPicPr>
          <p:nvPr/>
        </p:nvPicPr>
        <p:blipFill>
          <a:blip r:embed="rId4"/>
          <a:stretch>
            <a:fillRect/>
          </a:stretch>
        </p:blipFill>
        <p:spPr>
          <a:xfrm>
            <a:off x="6006952" y="2692242"/>
            <a:ext cx="2855551" cy="2019005"/>
          </a:xfrm>
          <a:prstGeom prst="rect">
            <a:avLst/>
          </a:prstGeom>
        </p:spPr>
      </p:pic>
      <p:pic>
        <p:nvPicPr>
          <p:cNvPr id="490648" name="Imagen 490647">
            <a:extLst>
              <a:ext uri="{FF2B5EF4-FFF2-40B4-BE49-F238E27FC236}">
                <a16:creationId xmlns:a16="http://schemas.microsoft.com/office/drawing/2014/main" id="{93966C33-6F51-4066-B2F5-D84E6FCBD164}"/>
              </a:ext>
            </a:extLst>
          </p:cNvPr>
          <p:cNvPicPr>
            <a:picLocks noChangeAspect="1"/>
          </p:cNvPicPr>
          <p:nvPr/>
        </p:nvPicPr>
        <p:blipFill>
          <a:blip r:embed="rId5"/>
          <a:stretch>
            <a:fillRect/>
          </a:stretch>
        </p:blipFill>
        <p:spPr>
          <a:xfrm>
            <a:off x="-29671" y="519939"/>
            <a:ext cx="3247842" cy="1657388"/>
          </a:xfrm>
          <a:prstGeom prst="rect">
            <a:avLst/>
          </a:prstGeom>
        </p:spPr>
      </p:pic>
      <p:grpSp>
        <p:nvGrpSpPr>
          <p:cNvPr id="9" name="Group 79">
            <a:extLst>
              <a:ext uri="{FF2B5EF4-FFF2-40B4-BE49-F238E27FC236}">
                <a16:creationId xmlns:a16="http://schemas.microsoft.com/office/drawing/2014/main" id="{3EC18D3A-D5FC-4073-9892-8CCD57A91A3A}"/>
              </a:ext>
            </a:extLst>
          </p:cNvPr>
          <p:cNvGrpSpPr>
            <a:grpSpLocks/>
          </p:cNvGrpSpPr>
          <p:nvPr/>
        </p:nvGrpSpPr>
        <p:grpSpPr bwMode="auto">
          <a:xfrm>
            <a:off x="13702" y="2172055"/>
            <a:ext cx="1564562" cy="2864309"/>
            <a:chOff x="1157" y="669"/>
            <a:chExt cx="2518" cy="3485"/>
          </a:xfrm>
        </p:grpSpPr>
        <p:grpSp>
          <p:nvGrpSpPr>
            <p:cNvPr id="10" name="Group 80">
              <a:extLst>
                <a:ext uri="{FF2B5EF4-FFF2-40B4-BE49-F238E27FC236}">
                  <a16:creationId xmlns:a16="http://schemas.microsoft.com/office/drawing/2014/main" id="{D7CC5BF7-4D11-4CCC-B76C-0C785FB75DC1}"/>
                </a:ext>
              </a:extLst>
            </p:cNvPr>
            <p:cNvGrpSpPr>
              <a:grpSpLocks/>
            </p:cNvGrpSpPr>
            <p:nvPr/>
          </p:nvGrpSpPr>
          <p:grpSpPr bwMode="auto">
            <a:xfrm>
              <a:off x="1157" y="959"/>
              <a:ext cx="1457" cy="2186"/>
              <a:chOff x="1467" y="1395"/>
              <a:chExt cx="1457" cy="2186"/>
            </a:xfrm>
          </p:grpSpPr>
          <p:grpSp>
            <p:nvGrpSpPr>
              <p:cNvPr id="34" name="Group 81">
                <a:extLst>
                  <a:ext uri="{FF2B5EF4-FFF2-40B4-BE49-F238E27FC236}">
                    <a16:creationId xmlns:a16="http://schemas.microsoft.com/office/drawing/2014/main" id="{C8E257DE-E8A7-4F0D-88BA-BCA9F4968408}"/>
                  </a:ext>
                </a:extLst>
              </p:cNvPr>
              <p:cNvGrpSpPr>
                <a:grpSpLocks/>
              </p:cNvGrpSpPr>
              <p:nvPr/>
            </p:nvGrpSpPr>
            <p:grpSpPr bwMode="auto">
              <a:xfrm>
                <a:off x="1810" y="1531"/>
                <a:ext cx="1035" cy="2037"/>
                <a:chOff x="1810" y="1531"/>
                <a:chExt cx="1035" cy="2037"/>
              </a:xfrm>
            </p:grpSpPr>
            <p:grpSp>
              <p:nvGrpSpPr>
                <p:cNvPr id="39" name="Group 82">
                  <a:extLst>
                    <a:ext uri="{FF2B5EF4-FFF2-40B4-BE49-F238E27FC236}">
                      <a16:creationId xmlns:a16="http://schemas.microsoft.com/office/drawing/2014/main" id="{FE8A5869-9E8E-4CFA-B9E0-6DEE66C30590}"/>
                    </a:ext>
                  </a:extLst>
                </p:cNvPr>
                <p:cNvGrpSpPr>
                  <a:grpSpLocks/>
                </p:cNvGrpSpPr>
                <p:nvPr/>
              </p:nvGrpSpPr>
              <p:grpSpPr bwMode="auto">
                <a:xfrm flipV="1">
                  <a:off x="1901" y="2542"/>
                  <a:ext cx="355" cy="763"/>
                  <a:chOff x="1976" y="2125"/>
                  <a:chExt cx="355" cy="857"/>
                </a:xfrm>
              </p:grpSpPr>
              <p:sp>
                <p:nvSpPr>
                  <p:cNvPr id="63" name="AutoShape 83">
                    <a:extLst>
                      <a:ext uri="{FF2B5EF4-FFF2-40B4-BE49-F238E27FC236}">
                        <a16:creationId xmlns:a16="http://schemas.microsoft.com/office/drawing/2014/main" id="{EA6ABBB3-AE32-4F3D-B349-E8C09232647B}"/>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64" name="Line 84">
                    <a:extLst>
                      <a:ext uri="{FF2B5EF4-FFF2-40B4-BE49-F238E27FC236}">
                        <a16:creationId xmlns:a16="http://schemas.microsoft.com/office/drawing/2014/main" id="{300E5AAB-D1A2-4A8F-9019-B5652671F51C}"/>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65" name="Rectangle 85">
                    <a:extLst>
                      <a:ext uri="{FF2B5EF4-FFF2-40B4-BE49-F238E27FC236}">
                        <a16:creationId xmlns:a16="http://schemas.microsoft.com/office/drawing/2014/main" id="{69D9A76B-AEEE-487C-BCAE-860F1F784051}"/>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66" name="Line 86">
                    <a:extLst>
                      <a:ext uri="{FF2B5EF4-FFF2-40B4-BE49-F238E27FC236}">
                        <a16:creationId xmlns:a16="http://schemas.microsoft.com/office/drawing/2014/main" id="{8B5289CF-C597-4C96-9252-75E256BB8EF0}"/>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sp>
              <p:nvSpPr>
                <p:cNvPr id="40" name="AutoShape 87">
                  <a:extLst>
                    <a:ext uri="{FF2B5EF4-FFF2-40B4-BE49-F238E27FC236}">
                      <a16:creationId xmlns:a16="http://schemas.microsoft.com/office/drawing/2014/main" id="{238794FA-8B18-403D-BB53-317271DEFFDC}"/>
                    </a:ext>
                  </a:extLst>
                </p:cNvPr>
                <p:cNvSpPr>
                  <a:spLocks noChangeArrowheads="1"/>
                </p:cNvSpPr>
                <p:nvPr/>
              </p:nvSpPr>
              <p:spPr bwMode="auto">
                <a:xfrm rot="10800000" flipH="1" flipV="1">
                  <a:off x="2388" y="2748"/>
                  <a:ext cx="337" cy="272"/>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41" name="Line 88">
                  <a:extLst>
                    <a:ext uri="{FF2B5EF4-FFF2-40B4-BE49-F238E27FC236}">
                      <a16:creationId xmlns:a16="http://schemas.microsoft.com/office/drawing/2014/main" id="{DC53E82C-4E8D-40BD-BC5B-E7863D49F2D2}"/>
                    </a:ext>
                  </a:extLst>
                </p:cNvPr>
                <p:cNvSpPr>
                  <a:spLocks noChangeShapeType="1"/>
                </p:cNvSpPr>
                <p:nvPr/>
              </p:nvSpPr>
              <p:spPr bwMode="auto">
                <a:xfrm>
                  <a:off x="2562" y="3020"/>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42" name="Rectangle 89">
                  <a:extLst>
                    <a:ext uri="{FF2B5EF4-FFF2-40B4-BE49-F238E27FC236}">
                      <a16:creationId xmlns:a16="http://schemas.microsoft.com/office/drawing/2014/main" id="{0E4C5FB0-39D7-4A12-9FAA-2279402EB29D}"/>
                    </a:ext>
                  </a:extLst>
                </p:cNvPr>
                <p:cNvSpPr>
                  <a:spLocks noChangeArrowheads="1"/>
                </p:cNvSpPr>
                <p:nvPr/>
              </p:nvSpPr>
              <p:spPr bwMode="auto">
                <a:xfrm flipV="1">
                  <a:off x="2370" y="2674"/>
                  <a:ext cx="351" cy="5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43" name="Line 90">
                  <a:extLst>
                    <a:ext uri="{FF2B5EF4-FFF2-40B4-BE49-F238E27FC236}">
                      <a16:creationId xmlns:a16="http://schemas.microsoft.com/office/drawing/2014/main" id="{CFB96547-570F-44DC-A507-973EB27CC1B7}"/>
                    </a:ext>
                  </a:extLst>
                </p:cNvPr>
                <p:cNvSpPr>
                  <a:spLocks noChangeShapeType="1"/>
                </p:cNvSpPr>
                <p:nvPr/>
              </p:nvSpPr>
              <p:spPr bwMode="auto">
                <a:xfrm>
                  <a:off x="2557" y="2546"/>
                  <a:ext cx="0"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nvGrpSpPr>
                <p:cNvPr id="44" name="Group 91">
                  <a:extLst>
                    <a:ext uri="{FF2B5EF4-FFF2-40B4-BE49-F238E27FC236}">
                      <a16:creationId xmlns:a16="http://schemas.microsoft.com/office/drawing/2014/main" id="{DC5BB3D2-2D55-45F9-8666-A73FC4A2C15C}"/>
                    </a:ext>
                  </a:extLst>
                </p:cNvPr>
                <p:cNvGrpSpPr>
                  <a:grpSpLocks/>
                </p:cNvGrpSpPr>
                <p:nvPr/>
              </p:nvGrpSpPr>
              <p:grpSpPr bwMode="auto">
                <a:xfrm flipV="1">
                  <a:off x="2079" y="3278"/>
                  <a:ext cx="499" cy="290"/>
                  <a:chOff x="3006" y="1944"/>
                  <a:chExt cx="499" cy="290"/>
                </a:xfrm>
              </p:grpSpPr>
              <p:sp>
                <p:nvSpPr>
                  <p:cNvPr id="61" name="Line 92">
                    <a:extLst>
                      <a:ext uri="{FF2B5EF4-FFF2-40B4-BE49-F238E27FC236}">
                        <a16:creationId xmlns:a16="http://schemas.microsoft.com/office/drawing/2014/main" id="{B3F515F1-1805-4E65-997A-EEC0CF13334A}"/>
                      </a:ext>
                    </a:extLst>
                  </p:cNvPr>
                  <p:cNvSpPr>
                    <a:spLocks noChangeShapeType="1"/>
                  </p:cNvSpPr>
                  <p:nvPr/>
                </p:nvSpPr>
                <p:spPr bwMode="auto">
                  <a:xfrm>
                    <a:off x="3247" y="1944"/>
                    <a:ext cx="0" cy="29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62" name="Line 93">
                    <a:extLst>
                      <a:ext uri="{FF2B5EF4-FFF2-40B4-BE49-F238E27FC236}">
                        <a16:creationId xmlns:a16="http://schemas.microsoft.com/office/drawing/2014/main" id="{087DBA72-4B92-452E-BFC0-80EA815D6357}"/>
                      </a:ext>
                    </a:extLst>
                  </p:cNvPr>
                  <p:cNvSpPr>
                    <a:spLocks noChangeShapeType="1"/>
                  </p:cNvSpPr>
                  <p:nvPr/>
                </p:nvSpPr>
                <p:spPr bwMode="auto">
                  <a:xfrm rot="-5400000">
                    <a:off x="3256" y="1970"/>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grpSp>
              <p:nvGrpSpPr>
                <p:cNvPr id="45" name="Group 94">
                  <a:extLst>
                    <a:ext uri="{FF2B5EF4-FFF2-40B4-BE49-F238E27FC236}">
                      <a16:creationId xmlns:a16="http://schemas.microsoft.com/office/drawing/2014/main" id="{628E4F35-C3F6-42CF-8178-D3F2597C57F6}"/>
                    </a:ext>
                  </a:extLst>
                </p:cNvPr>
                <p:cNvGrpSpPr>
                  <a:grpSpLocks/>
                </p:cNvGrpSpPr>
                <p:nvPr/>
              </p:nvGrpSpPr>
              <p:grpSpPr bwMode="auto">
                <a:xfrm flipV="1">
                  <a:off x="1895" y="1531"/>
                  <a:ext cx="824" cy="1037"/>
                  <a:chOff x="1976" y="2121"/>
                  <a:chExt cx="824" cy="1164"/>
                </a:xfrm>
              </p:grpSpPr>
              <p:sp>
                <p:nvSpPr>
                  <p:cNvPr id="48" name="Line 95">
                    <a:extLst>
                      <a:ext uri="{FF2B5EF4-FFF2-40B4-BE49-F238E27FC236}">
                        <a16:creationId xmlns:a16="http://schemas.microsoft.com/office/drawing/2014/main" id="{2D278AA0-FEC2-4B2D-8DAA-0CF91374FD6C}"/>
                      </a:ext>
                    </a:extLst>
                  </p:cNvPr>
                  <p:cNvSpPr>
                    <a:spLocks noChangeShapeType="1"/>
                  </p:cNvSpPr>
                  <p:nvPr/>
                </p:nvSpPr>
                <p:spPr bwMode="auto">
                  <a:xfrm flipV="1">
                    <a:off x="2388" y="2960"/>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nvGrpSpPr>
                  <p:cNvPr id="49" name="Group 96">
                    <a:extLst>
                      <a:ext uri="{FF2B5EF4-FFF2-40B4-BE49-F238E27FC236}">
                        <a16:creationId xmlns:a16="http://schemas.microsoft.com/office/drawing/2014/main" id="{4B9BFFD1-3855-4772-8500-7C5C1DE451FB}"/>
                      </a:ext>
                    </a:extLst>
                  </p:cNvPr>
                  <p:cNvGrpSpPr>
                    <a:grpSpLocks/>
                  </p:cNvGrpSpPr>
                  <p:nvPr/>
                </p:nvGrpSpPr>
                <p:grpSpPr bwMode="auto">
                  <a:xfrm>
                    <a:off x="1976" y="2121"/>
                    <a:ext cx="824" cy="861"/>
                    <a:chOff x="1976" y="2121"/>
                    <a:chExt cx="824" cy="861"/>
                  </a:xfrm>
                </p:grpSpPr>
                <p:grpSp>
                  <p:nvGrpSpPr>
                    <p:cNvPr id="50" name="Group 97">
                      <a:extLst>
                        <a:ext uri="{FF2B5EF4-FFF2-40B4-BE49-F238E27FC236}">
                          <a16:creationId xmlns:a16="http://schemas.microsoft.com/office/drawing/2014/main" id="{CB8FD4EE-C8B6-417C-8119-E1A0BA2D730E}"/>
                        </a:ext>
                      </a:extLst>
                    </p:cNvPr>
                    <p:cNvGrpSpPr>
                      <a:grpSpLocks/>
                    </p:cNvGrpSpPr>
                    <p:nvPr/>
                  </p:nvGrpSpPr>
                  <p:grpSpPr bwMode="auto">
                    <a:xfrm>
                      <a:off x="1976" y="2125"/>
                      <a:ext cx="355" cy="857"/>
                      <a:chOff x="1976" y="2125"/>
                      <a:chExt cx="355" cy="857"/>
                    </a:xfrm>
                  </p:grpSpPr>
                  <p:sp>
                    <p:nvSpPr>
                      <p:cNvPr id="57" name="AutoShape 98">
                        <a:extLst>
                          <a:ext uri="{FF2B5EF4-FFF2-40B4-BE49-F238E27FC236}">
                            <a16:creationId xmlns:a16="http://schemas.microsoft.com/office/drawing/2014/main" id="{7E287669-6837-40FC-9E2B-30204B6F395A}"/>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58" name="Line 99">
                        <a:extLst>
                          <a:ext uri="{FF2B5EF4-FFF2-40B4-BE49-F238E27FC236}">
                            <a16:creationId xmlns:a16="http://schemas.microsoft.com/office/drawing/2014/main" id="{BBB22120-CD96-4953-BC8C-15DF7F119053}"/>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59" name="Rectangle 100">
                        <a:extLst>
                          <a:ext uri="{FF2B5EF4-FFF2-40B4-BE49-F238E27FC236}">
                            <a16:creationId xmlns:a16="http://schemas.microsoft.com/office/drawing/2014/main" id="{F4FF5A66-A4E5-464C-A4DB-2071D36FA1C8}"/>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60" name="Line 101">
                        <a:extLst>
                          <a:ext uri="{FF2B5EF4-FFF2-40B4-BE49-F238E27FC236}">
                            <a16:creationId xmlns:a16="http://schemas.microsoft.com/office/drawing/2014/main" id="{C30379EF-FE62-4CCD-8221-8B215827C97E}"/>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grpSp>
                  <p:nvGrpSpPr>
                    <p:cNvPr id="51" name="Group 102">
                      <a:extLst>
                        <a:ext uri="{FF2B5EF4-FFF2-40B4-BE49-F238E27FC236}">
                          <a16:creationId xmlns:a16="http://schemas.microsoft.com/office/drawing/2014/main" id="{B1DB9AEF-9274-4314-9F7C-EE0146A23CCE}"/>
                        </a:ext>
                      </a:extLst>
                    </p:cNvPr>
                    <p:cNvGrpSpPr>
                      <a:grpSpLocks/>
                    </p:cNvGrpSpPr>
                    <p:nvPr/>
                  </p:nvGrpSpPr>
                  <p:grpSpPr bwMode="auto">
                    <a:xfrm>
                      <a:off x="2445" y="2121"/>
                      <a:ext cx="355" cy="857"/>
                      <a:chOff x="1976" y="2125"/>
                      <a:chExt cx="355" cy="857"/>
                    </a:xfrm>
                  </p:grpSpPr>
                  <p:sp>
                    <p:nvSpPr>
                      <p:cNvPr id="53" name="AutoShape 103">
                        <a:extLst>
                          <a:ext uri="{FF2B5EF4-FFF2-40B4-BE49-F238E27FC236}">
                            <a16:creationId xmlns:a16="http://schemas.microsoft.com/office/drawing/2014/main" id="{207C4241-079F-41AF-A7C3-733E71BB6E7A}"/>
                          </a:ext>
                        </a:extLst>
                      </p:cNvPr>
                      <p:cNvSpPr>
                        <a:spLocks noChangeArrowheads="1"/>
                      </p:cNvSpPr>
                      <p:nvPr/>
                    </p:nvSpPr>
                    <p:spPr bwMode="auto">
                      <a:xfrm rot="10800000" flipH="1">
                        <a:off x="1994" y="2450"/>
                        <a:ext cx="337" cy="305"/>
                      </a:xfrm>
                      <a:prstGeom prst="triangle">
                        <a:avLst>
                          <a:gd name="adj" fmla="val 49995"/>
                        </a:avLst>
                      </a:prstGeom>
                      <a:noFill/>
                      <a:ln w="508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54" name="Line 104">
                        <a:extLst>
                          <a:ext uri="{FF2B5EF4-FFF2-40B4-BE49-F238E27FC236}">
                            <a16:creationId xmlns:a16="http://schemas.microsoft.com/office/drawing/2014/main" id="{22EAD5B5-BA7E-485F-9E8B-888C3629A628}"/>
                          </a:ext>
                        </a:extLst>
                      </p:cNvPr>
                      <p:cNvSpPr>
                        <a:spLocks noChangeShapeType="1"/>
                      </p:cNvSpPr>
                      <p:nvPr/>
                    </p:nvSpPr>
                    <p:spPr bwMode="auto">
                      <a:xfrm flipV="1">
                        <a:off x="2168" y="2125"/>
                        <a:ext cx="0" cy="32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55" name="Rectangle 105">
                        <a:extLst>
                          <a:ext uri="{FF2B5EF4-FFF2-40B4-BE49-F238E27FC236}">
                            <a16:creationId xmlns:a16="http://schemas.microsoft.com/office/drawing/2014/main" id="{2B127E0A-BBC7-4506-AF56-26DFC26DE281}"/>
                          </a:ext>
                        </a:extLst>
                      </p:cNvPr>
                      <p:cNvSpPr>
                        <a:spLocks noChangeArrowheads="1"/>
                      </p:cNvSpPr>
                      <p:nvPr/>
                    </p:nvSpPr>
                    <p:spPr bwMode="auto">
                      <a:xfrm>
                        <a:off x="1976" y="2778"/>
                        <a:ext cx="351" cy="6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56" name="Line 106">
                        <a:extLst>
                          <a:ext uri="{FF2B5EF4-FFF2-40B4-BE49-F238E27FC236}">
                            <a16:creationId xmlns:a16="http://schemas.microsoft.com/office/drawing/2014/main" id="{B2DF3CE2-99A3-4C88-BB33-769540B5D67E}"/>
                          </a:ext>
                        </a:extLst>
                      </p:cNvPr>
                      <p:cNvSpPr>
                        <a:spLocks noChangeShapeType="1"/>
                      </p:cNvSpPr>
                      <p:nvPr/>
                    </p:nvSpPr>
                    <p:spPr bwMode="auto">
                      <a:xfrm flipV="1">
                        <a:off x="2161" y="2802"/>
                        <a:ext cx="0" cy="1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sp>
                  <p:nvSpPr>
                    <p:cNvPr id="52" name="Line 107">
                      <a:extLst>
                        <a:ext uri="{FF2B5EF4-FFF2-40B4-BE49-F238E27FC236}">
                          <a16:creationId xmlns:a16="http://schemas.microsoft.com/office/drawing/2014/main" id="{27C4EC61-51DE-44AF-B24E-238CFA12AB3B}"/>
                        </a:ext>
                      </a:extLst>
                    </p:cNvPr>
                    <p:cNvSpPr>
                      <a:spLocks noChangeShapeType="1"/>
                    </p:cNvSpPr>
                    <p:nvPr/>
                  </p:nvSpPr>
                  <p:spPr bwMode="auto">
                    <a:xfrm rot="5400000" flipV="1">
                      <a:off x="2397" y="2725"/>
                      <a:ext cx="0" cy="49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grpSp>
            <p:sp>
              <p:nvSpPr>
                <p:cNvPr id="46" name="Line 108">
                  <a:extLst>
                    <a:ext uri="{FF2B5EF4-FFF2-40B4-BE49-F238E27FC236}">
                      <a16:creationId xmlns:a16="http://schemas.microsoft.com/office/drawing/2014/main" id="{1EDAE964-0A46-443C-8E56-7D7FE2D368D6}"/>
                    </a:ext>
                  </a:extLst>
                </p:cNvPr>
                <p:cNvSpPr>
                  <a:spLocks noChangeShapeType="1"/>
                </p:cNvSpPr>
                <p:nvPr/>
              </p:nvSpPr>
              <p:spPr bwMode="auto">
                <a:xfrm rot="-5400000">
                  <a:off x="1955" y="2332"/>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47" name="Line 109">
                  <a:extLst>
                    <a:ext uri="{FF2B5EF4-FFF2-40B4-BE49-F238E27FC236}">
                      <a16:creationId xmlns:a16="http://schemas.microsoft.com/office/drawing/2014/main" id="{1713217C-3AA9-4BD4-A35E-FFD04C7F3CD9}"/>
                    </a:ext>
                  </a:extLst>
                </p:cNvPr>
                <p:cNvSpPr>
                  <a:spLocks noChangeShapeType="1"/>
                </p:cNvSpPr>
                <p:nvPr/>
              </p:nvSpPr>
              <p:spPr bwMode="auto">
                <a:xfrm rot="-5400000">
                  <a:off x="2701" y="2340"/>
                  <a:ext cx="0" cy="289"/>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sp>
            <p:nvSpPr>
              <p:cNvPr id="35" name="Text Box 110">
                <a:extLst>
                  <a:ext uri="{FF2B5EF4-FFF2-40B4-BE49-F238E27FC236}">
                    <a16:creationId xmlns:a16="http://schemas.microsoft.com/office/drawing/2014/main" id="{B7DB8539-5EBD-4206-8F72-BE47920BEAA2}"/>
                  </a:ext>
                </a:extLst>
              </p:cNvPr>
              <p:cNvSpPr txBox="1">
                <a:spLocks noChangeArrowheads="1"/>
              </p:cNvSpPr>
              <p:nvPr/>
            </p:nvSpPr>
            <p:spPr bwMode="auto">
              <a:xfrm>
                <a:off x="2348" y="3245"/>
                <a:ext cx="3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000" dirty="0">
                    <a:solidFill>
                      <a:schemeClr val="hlink"/>
                    </a:solidFill>
                  </a:rPr>
                  <a:t>-</a:t>
                </a:r>
              </a:p>
            </p:txBody>
          </p:sp>
          <p:sp>
            <p:nvSpPr>
              <p:cNvPr id="36" name="Text Box 111">
                <a:extLst>
                  <a:ext uri="{FF2B5EF4-FFF2-40B4-BE49-F238E27FC236}">
                    <a16:creationId xmlns:a16="http://schemas.microsoft.com/office/drawing/2014/main" id="{F0AB50FD-8B14-48D9-B60E-27FFE2B6E0AE}"/>
                  </a:ext>
                </a:extLst>
              </p:cNvPr>
              <p:cNvSpPr txBox="1">
                <a:spLocks noChangeArrowheads="1"/>
              </p:cNvSpPr>
              <p:nvPr/>
            </p:nvSpPr>
            <p:spPr bwMode="auto">
              <a:xfrm>
                <a:off x="1467" y="2297"/>
                <a:ext cx="2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000" dirty="0">
                    <a:solidFill>
                      <a:schemeClr val="hlink"/>
                    </a:solidFill>
                    <a:latin typeface="Symbol" panose="05050102010706020507" pitchFamily="18" charset="2"/>
                  </a:rPr>
                  <a:t>~</a:t>
                </a:r>
              </a:p>
            </p:txBody>
          </p:sp>
          <p:sp>
            <p:nvSpPr>
              <p:cNvPr id="37" name="Text Box 112">
                <a:extLst>
                  <a:ext uri="{FF2B5EF4-FFF2-40B4-BE49-F238E27FC236}">
                    <a16:creationId xmlns:a16="http://schemas.microsoft.com/office/drawing/2014/main" id="{92907A95-7DF4-4D2D-91B7-3ACE5D4997E6}"/>
                  </a:ext>
                </a:extLst>
              </p:cNvPr>
              <p:cNvSpPr txBox="1">
                <a:spLocks noChangeArrowheads="1"/>
              </p:cNvSpPr>
              <p:nvPr/>
            </p:nvSpPr>
            <p:spPr bwMode="auto">
              <a:xfrm>
                <a:off x="2650" y="2311"/>
                <a:ext cx="2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000" dirty="0">
                    <a:solidFill>
                      <a:schemeClr val="hlink"/>
                    </a:solidFill>
                    <a:latin typeface="Symbol" panose="05050102010706020507" pitchFamily="18" charset="2"/>
                  </a:rPr>
                  <a:t>~</a:t>
                </a:r>
              </a:p>
            </p:txBody>
          </p:sp>
          <p:sp>
            <p:nvSpPr>
              <p:cNvPr id="38" name="Text Box 113">
                <a:extLst>
                  <a:ext uri="{FF2B5EF4-FFF2-40B4-BE49-F238E27FC236}">
                    <a16:creationId xmlns:a16="http://schemas.microsoft.com/office/drawing/2014/main" id="{2ACE5D92-5955-4D71-A096-2E9D67C72943}"/>
                  </a:ext>
                </a:extLst>
              </p:cNvPr>
              <p:cNvSpPr txBox="1">
                <a:spLocks noChangeArrowheads="1"/>
              </p:cNvSpPr>
              <p:nvPr/>
            </p:nvSpPr>
            <p:spPr bwMode="auto">
              <a:xfrm>
                <a:off x="2298" y="1395"/>
                <a:ext cx="3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000" dirty="0">
                    <a:solidFill>
                      <a:schemeClr val="hlink"/>
                    </a:solidFill>
                  </a:rPr>
                  <a:t>+</a:t>
                </a:r>
              </a:p>
            </p:txBody>
          </p:sp>
        </p:grpSp>
        <p:grpSp>
          <p:nvGrpSpPr>
            <p:cNvPr id="11" name="Group 114">
              <a:extLst>
                <a:ext uri="{FF2B5EF4-FFF2-40B4-BE49-F238E27FC236}">
                  <a16:creationId xmlns:a16="http://schemas.microsoft.com/office/drawing/2014/main" id="{46FBE59A-43A1-4021-B0B2-90E7E3145933}"/>
                </a:ext>
              </a:extLst>
            </p:cNvPr>
            <p:cNvGrpSpPr>
              <a:grpSpLocks/>
            </p:cNvGrpSpPr>
            <p:nvPr/>
          </p:nvGrpSpPr>
          <p:grpSpPr bwMode="auto">
            <a:xfrm>
              <a:off x="1191" y="669"/>
              <a:ext cx="2484" cy="3485"/>
              <a:chOff x="1191" y="669"/>
              <a:chExt cx="2484" cy="3485"/>
            </a:xfrm>
          </p:grpSpPr>
          <p:sp>
            <p:nvSpPr>
              <p:cNvPr id="12" name="Text Box 115">
                <a:extLst>
                  <a:ext uri="{FF2B5EF4-FFF2-40B4-BE49-F238E27FC236}">
                    <a16:creationId xmlns:a16="http://schemas.microsoft.com/office/drawing/2014/main" id="{A736E6C1-40B7-4167-B3EC-9AE45FD0BCB0}"/>
                  </a:ext>
                </a:extLst>
              </p:cNvPr>
              <p:cNvSpPr txBox="1">
                <a:spLocks noChangeArrowheads="1"/>
              </p:cNvSpPr>
              <p:nvPr/>
            </p:nvSpPr>
            <p:spPr bwMode="auto">
              <a:xfrm>
                <a:off x="1191" y="669"/>
                <a:ext cx="2145"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s-ES_tradnl" altLang="es-ES" sz="1100" dirty="0">
                    <a:solidFill>
                      <a:srgbClr val="008080"/>
                    </a:solidFill>
                  </a:rPr>
                  <a:t>Puente de diodos</a:t>
                </a:r>
              </a:p>
            </p:txBody>
          </p:sp>
          <p:grpSp>
            <p:nvGrpSpPr>
              <p:cNvPr id="13" name="Group 116">
                <a:extLst>
                  <a:ext uri="{FF2B5EF4-FFF2-40B4-BE49-F238E27FC236}">
                    <a16:creationId xmlns:a16="http://schemas.microsoft.com/office/drawing/2014/main" id="{BDB14C8A-9396-4C8A-AC8C-0786DB0233AD}"/>
                  </a:ext>
                </a:extLst>
              </p:cNvPr>
              <p:cNvGrpSpPr>
                <a:grpSpLocks/>
              </p:cNvGrpSpPr>
              <p:nvPr/>
            </p:nvGrpSpPr>
            <p:grpSpPr bwMode="auto">
              <a:xfrm>
                <a:off x="2082" y="2913"/>
                <a:ext cx="870" cy="1241"/>
                <a:chOff x="2082" y="2913"/>
                <a:chExt cx="870" cy="1241"/>
              </a:xfrm>
            </p:grpSpPr>
            <p:grpSp>
              <p:nvGrpSpPr>
                <p:cNvPr id="27" name="Group 117">
                  <a:extLst>
                    <a:ext uri="{FF2B5EF4-FFF2-40B4-BE49-F238E27FC236}">
                      <a16:creationId xmlns:a16="http://schemas.microsoft.com/office/drawing/2014/main" id="{7CCBF95F-3345-4F1B-BE6C-D9FF61065F52}"/>
                    </a:ext>
                  </a:extLst>
                </p:cNvPr>
                <p:cNvGrpSpPr>
                  <a:grpSpLocks/>
                </p:cNvGrpSpPr>
                <p:nvPr/>
              </p:nvGrpSpPr>
              <p:grpSpPr bwMode="auto">
                <a:xfrm>
                  <a:off x="2385" y="2913"/>
                  <a:ext cx="455" cy="829"/>
                  <a:chOff x="4044" y="1972"/>
                  <a:chExt cx="691" cy="1258"/>
                </a:xfrm>
              </p:grpSpPr>
              <p:sp>
                <p:nvSpPr>
                  <p:cNvPr id="29" name="AutoShape 118">
                    <a:extLst>
                      <a:ext uri="{FF2B5EF4-FFF2-40B4-BE49-F238E27FC236}">
                        <a16:creationId xmlns:a16="http://schemas.microsoft.com/office/drawing/2014/main" id="{3B646204-3A68-41DC-8B80-694E7415217C}"/>
                      </a:ext>
                    </a:extLst>
                  </p:cNvPr>
                  <p:cNvSpPr>
                    <a:spLocks noChangeArrowheads="1"/>
                  </p:cNvSpPr>
                  <p:nvPr/>
                </p:nvSpPr>
                <p:spPr bwMode="auto">
                  <a:xfrm flipH="1">
                    <a:off x="4093" y="2437"/>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30" name="AutoShape 119">
                    <a:extLst>
                      <a:ext uri="{FF2B5EF4-FFF2-40B4-BE49-F238E27FC236}">
                        <a16:creationId xmlns:a16="http://schemas.microsoft.com/office/drawing/2014/main" id="{9C5444C8-109A-49D8-8E29-6F0478ACC5EB}"/>
                      </a:ext>
                    </a:extLst>
                  </p:cNvPr>
                  <p:cNvSpPr>
                    <a:spLocks noChangeArrowheads="1"/>
                  </p:cNvSpPr>
                  <p:nvPr/>
                </p:nvSpPr>
                <p:spPr bwMode="auto">
                  <a:xfrm flipH="1">
                    <a:off x="4648" y="2440"/>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31" name="AutoShape 120">
                    <a:extLst>
                      <a:ext uri="{FF2B5EF4-FFF2-40B4-BE49-F238E27FC236}">
                        <a16:creationId xmlns:a16="http://schemas.microsoft.com/office/drawing/2014/main" id="{64DE06BE-F6CB-46A9-9328-347C7B32614A}"/>
                      </a:ext>
                    </a:extLst>
                  </p:cNvPr>
                  <p:cNvSpPr>
                    <a:spLocks noChangeArrowheads="1"/>
                  </p:cNvSpPr>
                  <p:nvPr/>
                </p:nvSpPr>
                <p:spPr bwMode="auto">
                  <a:xfrm flipH="1">
                    <a:off x="4309" y="2470"/>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32" name="AutoShape 121">
                    <a:extLst>
                      <a:ext uri="{FF2B5EF4-FFF2-40B4-BE49-F238E27FC236}">
                        <a16:creationId xmlns:a16="http://schemas.microsoft.com/office/drawing/2014/main" id="{6D1539E7-A8D7-426A-9941-10360E98AE49}"/>
                      </a:ext>
                    </a:extLst>
                  </p:cNvPr>
                  <p:cNvSpPr>
                    <a:spLocks noChangeArrowheads="1"/>
                  </p:cNvSpPr>
                  <p:nvPr/>
                </p:nvSpPr>
                <p:spPr bwMode="auto">
                  <a:xfrm flipH="1">
                    <a:off x="4414" y="2395"/>
                    <a:ext cx="47" cy="760"/>
                  </a:xfrm>
                  <a:prstGeom prst="can">
                    <a:avLst>
                      <a:gd name="adj" fmla="val 57419"/>
                    </a:avLst>
                  </a:prstGeom>
                  <a:solidFill>
                    <a:srgbClr val="DDDDD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33" name="AutoShape 122">
                    <a:extLst>
                      <a:ext uri="{FF2B5EF4-FFF2-40B4-BE49-F238E27FC236}">
                        <a16:creationId xmlns:a16="http://schemas.microsoft.com/office/drawing/2014/main" id="{0723CE73-55EC-421A-9FE5-AFC8CEBA3E56}"/>
                      </a:ext>
                    </a:extLst>
                  </p:cNvPr>
                  <p:cNvSpPr>
                    <a:spLocks noChangeArrowheads="1"/>
                  </p:cNvSpPr>
                  <p:nvPr/>
                </p:nvSpPr>
                <p:spPr bwMode="auto">
                  <a:xfrm>
                    <a:off x="4044" y="1972"/>
                    <a:ext cx="691" cy="559"/>
                  </a:xfrm>
                  <a:prstGeom prst="can">
                    <a:avLst>
                      <a:gd name="adj" fmla="val 25000"/>
                    </a:avLst>
                  </a:prstGeom>
                  <a:solidFill>
                    <a:srgbClr val="4D4D4D"/>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grpSp>
            <p:sp>
              <p:nvSpPr>
                <p:cNvPr id="28" name="Text Box 123">
                  <a:extLst>
                    <a:ext uri="{FF2B5EF4-FFF2-40B4-BE49-F238E27FC236}">
                      <a16:creationId xmlns:a16="http://schemas.microsoft.com/office/drawing/2014/main" id="{9F5983AB-C7AC-4CC0-906D-7898453A6673}"/>
                    </a:ext>
                  </a:extLst>
                </p:cNvPr>
                <p:cNvSpPr txBox="1">
                  <a:spLocks noChangeArrowheads="1"/>
                </p:cNvSpPr>
                <p:nvPr/>
              </p:nvSpPr>
              <p:spPr bwMode="auto">
                <a:xfrm>
                  <a:off x="2082" y="3766"/>
                  <a:ext cx="87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sz="1200"/>
                    <a:t>B380 C1500</a:t>
                  </a:r>
                </a:p>
                <a:p>
                  <a:pPr eaLnBrk="0" hangingPunct="0"/>
                  <a:r>
                    <a:rPr lang="es-ES_tradnl" altLang="es-ES" sz="1200"/>
                    <a:t>(Si)</a:t>
                  </a:r>
                </a:p>
              </p:txBody>
            </p:sp>
          </p:grpSp>
          <p:grpSp>
            <p:nvGrpSpPr>
              <p:cNvPr id="15" name="Group 124">
                <a:extLst>
                  <a:ext uri="{FF2B5EF4-FFF2-40B4-BE49-F238E27FC236}">
                    <a16:creationId xmlns:a16="http://schemas.microsoft.com/office/drawing/2014/main" id="{A7802597-9B6C-415D-85D4-501C207D16B5}"/>
                  </a:ext>
                </a:extLst>
              </p:cNvPr>
              <p:cNvGrpSpPr>
                <a:grpSpLocks/>
              </p:cNvGrpSpPr>
              <p:nvPr/>
            </p:nvGrpSpPr>
            <p:grpSpPr bwMode="auto">
              <a:xfrm>
                <a:off x="2580" y="1139"/>
                <a:ext cx="1095" cy="1507"/>
                <a:chOff x="2580" y="1139"/>
                <a:chExt cx="1095" cy="1507"/>
              </a:xfrm>
            </p:grpSpPr>
            <p:grpSp>
              <p:nvGrpSpPr>
                <p:cNvPr id="16" name="Group 125">
                  <a:extLst>
                    <a:ext uri="{FF2B5EF4-FFF2-40B4-BE49-F238E27FC236}">
                      <a16:creationId xmlns:a16="http://schemas.microsoft.com/office/drawing/2014/main" id="{05533802-74A9-4768-8204-46FB8F8C75EF}"/>
                    </a:ext>
                  </a:extLst>
                </p:cNvPr>
                <p:cNvGrpSpPr>
                  <a:grpSpLocks/>
                </p:cNvGrpSpPr>
                <p:nvPr/>
              </p:nvGrpSpPr>
              <p:grpSpPr bwMode="auto">
                <a:xfrm>
                  <a:off x="2580" y="1139"/>
                  <a:ext cx="1095" cy="1111"/>
                  <a:chOff x="2580" y="1139"/>
                  <a:chExt cx="1095" cy="1111"/>
                </a:xfrm>
              </p:grpSpPr>
              <p:sp>
                <p:nvSpPr>
                  <p:cNvPr id="18" name="AutoShape 126">
                    <a:extLst>
                      <a:ext uri="{FF2B5EF4-FFF2-40B4-BE49-F238E27FC236}">
                        <a16:creationId xmlns:a16="http://schemas.microsoft.com/office/drawing/2014/main" id="{A67B5D05-AC96-4759-BB1E-99290AC49B38}"/>
                      </a:ext>
                    </a:extLst>
                  </p:cNvPr>
                  <p:cNvSpPr>
                    <a:spLocks noChangeArrowheads="1"/>
                  </p:cNvSpPr>
                  <p:nvPr/>
                </p:nvSpPr>
                <p:spPr bwMode="auto">
                  <a:xfrm>
                    <a:off x="2712" y="1774"/>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19" name="AutoShape 127">
                    <a:extLst>
                      <a:ext uri="{FF2B5EF4-FFF2-40B4-BE49-F238E27FC236}">
                        <a16:creationId xmlns:a16="http://schemas.microsoft.com/office/drawing/2014/main" id="{114C03F9-1F1B-4D89-B895-87A3C016B761}"/>
                      </a:ext>
                    </a:extLst>
                  </p:cNvPr>
                  <p:cNvSpPr>
                    <a:spLocks noChangeArrowheads="1"/>
                  </p:cNvSpPr>
                  <p:nvPr/>
                </p:nvSpPr>
                <p:spPr bwMode="auto">
                  <a:xfrm>
                    <a:off x="2982" y="1770"/>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20" name="AutoShape 128">
                    <a:extLst>
                      <a:ext uri="{FF2B5EF4-FFF2-40B4-BE49-F238E27FC236}">
                        <a16:creationId xmlns:a16="http://schemas.microsoft.com/office/drawing/2014/main" id="{5BB6C3A8-E2B8-44DF-BA1B-9C1148719A76}"/>
                      </a:ext>
                    </a:extLst>
                  </p:cNvPr>
                  <p:cNvSpPr>
                    <a:spLocks noChangeArrowheads="1"/>
                  </p:cNvSpPr>
                  <p:nvPr/>
                </p:nvSpPr>
                <p:spPr bwMode="auto">
                  <a:xfrm>
                    <a:off x="3259" y="1775"/>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21" name="AutoShape 129">
                    <a:extLst>
                      <a:ext uri="{FF2B5EF4-FFF2-40B4-BE49-F238E27FC236}">
                        <a16:creationId xmlns:a16="http://schemas.microsoft.com/office/drawing/2014/main" id="{5C1826B8-09CE-4818-887D-8AADE468215D}"/>
                      </a:ext>
                    </a:extLst>
                  </p:cNvPr>
                  <p:cNvSpPr>
                    <a:spLocks noChangeArrowheads="1"/>
                  </p:cNvSpPr>
                  <p:nvPr/>
                </p:nvSpPr>
                <p:spPr bwMode="auto">
                  <a:xfrm>
                    <a:off x="3528" y="1771"/>
                    <a:ext cx="67" cy="475"/>
                  </a:xfrm>
                  <a:prstGeom prst="cube">
                    <a:avLst>
                      <a:gd name="adj" fmla="val 14171"/>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200"/>
                  </a:p>
                </p:txBody>
              </p:sp>
              <p:sp>
                <p:nvSpPr>
                  <p:cNvPr id="22" name="Freeform 130">
                    <a:extLst>
                      <a:ext uri="{FF2B5EF4-FFF2-40B4-BE49-F238E27FC236}">
                        <a16:creationId xmlns:a16="http://schemas.microsoft.com/office/drawing/2014/main" id="{D15589B1-53AE-4598-A9F0-9973626DE8A8}"/>
                      </a:ext>
                    </a:extLst>
                  </p:cNvPr>
                  <p:cNvSpPr>
                    <a:spLocks/>
                  </p:cNvSpPr>
                  <p:nvPr/>
                </p:nvSpPr>
                <p:spPr bwMode="auto">
                  <a:xfrm>
                    <a:off x="2580" y="1139"/>
                    <a:ext cx="1095" cy="696"/>
                  </a:xfrm>
                  <a:custGeom>
                    <a:avLst/>
                    <a:gdLst>
                      <a:gd name="T0" fmla="*/ 0 w 1095"/>
                      <a:gd name="T1" fmla="*/ 126 h 696"/>
                      <a:gd name="T2" fmla="*/ 0 w 1095"/>
                      <a:gd name="T3" fmla="*/ 1 h 696"/>
                      <a:gd name="T4" fmla="*/ 987 w 1095"/>
                      <a:gd name="T5" fmla="*/ 0 h 696"/>
                      <a:gd name="T6" fmla="*/ 1095 w 1095"/>
                      <a:gd name="T7" fmla="*/ 108 h 696"/>
                      <a:gd name="T8" fmla="*/ 1095 w 1095"/>
                      <a:gd name="T9" fmla="*/ 696 h 696"/>
                      <a:gd name="T10" fmla="*/ 0 w 1095"/>
                      <a:gd name="T11" fmla="*/ 696 h 696"/>
                      <a:gd name="T12" fmla="*/ 0 w 1095"/>
                      <a:gd name="T13" fmla="*/ 129 h 696"/>
                      <a:gd name="T14" fmla="*/ 0 w 1095"/>
                      <a:gd name="T15" fmla="*/ 126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5" h="696">
                        <a:moveTo>
                          <a:pt x="0" y="126"/>
                        </a:moveTo>
                        <a:lnTo>
                          <a:pt x="0" y="1"/>
                        </a:lnTo>
                        <a:lnTo>
                          <a:pt x="987" y="0"/>
                        </a:lnTo>
                        <a:lnTo>
                          <a:pt x="1095" y="108"/>
                        </a:lnTo>
                        <a:lnTo>
                          <a:pt x="1095" y="696"/>
                        </a:lnTo>
                        <a:lnTo>
                          <a:pt x="0" y="696"/>
                        </a:lnTo>
                        <a:lnTo>
                          <a:pt x="0" y="129"/>
                        </a:lnTo>
                        <a:lnTo>
                          <a:pt x="0" y="126"/>
                        </a:lnTo>
                        <a:close/>
                      </a:path>
                    </a:pathLst>
                  </a:custGeom>
                  <a:solidFill>
                    <a:schemeClr val="bg2"/>
                  </a:solidFill>
                  <a:ln w="12700" cap="flat" cmpd="sng">
                    <a:prstDash val="solid"/>
                    <a:round/>
                    <a:headEnd/>
                    <a:tailEnd/>
                  </a:ln>
                  <a:effectLst/>
                  <a:scene3d>
                    <a:camera prst="legacyObliqueTopRight"/>
                    <a:lightRig rig="legacyFlat3" dir="b"/>
                  </a:scene3d>
                  <a:sp3d extrusionH="430200" prstMaterial="legacyPlastic">
                    <a:bevelT w="13500" h="13500" prst="angle"/>
                    <a:bevelB w="13500" h="13500" prst="angle"/>
                    <a:extrusionClr>
                      <a:schemeClr val="bg2"/>
                    </a:extrusionClr>
                    <a:contourClr>
                      <a:schemeClr val="bg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sz="1200"/>
                  </a:p>
                </p:txBody>
              </p:sp>
              <p:sp>
                <p:nvSpPr>
                  <p:cNvPr id="23" name="Text Box 131">
                    <a:extLst>
                      <a:ext uri="{FF2B5EF4-FFF2-40B4-BE49-F238E27FC236}">
                        <a16:creationId xmlns:a16="http://schemas.microsoft.com/office/drawing/2014/main" id="{5E214F3B-78A7-498B-8FEB-EF3473D7C27C}"/>
                      </a:ext>
                    </a:extLst>
                  </p:cNvPr>
                  <p:cNvSpPr txBox="1">
                    <a:spLocks noChangeArrowheads="1"/>
                  </p:cNvSpPr>
                  <p:nvPr/>
                </p:nvSpPr>
                <p:spPr bwMode="auto">
                  <a:xfrm>
                    <a:off x="3188" y="1555"/>
                    <a:ext cx="239"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1600">
                        <a:solidFill>
                          <a:srgbClr val="F8F8F8"/>
                        </a:solidFill>
                        <a:latin typeface="Symbol" panose="05050102010706020507" pitchFamily="18" charset="2"/>
                      </a:rPr>
                      <a:t>~</a:t>
                    </a:r>
                  </a:p>
                </p:txBody>
              </p:sp>
              <p:sp>
                <p:nvSpPr>
                  <p:cNvPr id="24" name="Text Box 132">
                    <a:extLst>
                      <a:ext uri="{FF2B5EF4-FFF2-40B4-BE49-F238E27FC236}">
                        <a16:creationId xmlns:a16="http://schemas.microsoft.com/office/drawing/2014/main" id="{3DB944C1-DCBC-492A-8623-BAB71152F420}"/>
                      </a:ext>
                    </a:extLst>
                  </p:cNvPr>
                  <p:cNvSpPr txBox="1">
                    <a:spLocks noChangeArrowheads="1"/>
                  </p:cNvSpPr>
                  <p:nvPr/>
                </p:nvSpPr>
                <p:spPr bwMode="auto">
                  <a:xfrm>
                    <a:off x="2893" y="1560"/>
                    <a:ext cx="239"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1600">
                        <a:solidFill>
                          <a:srgbClr val="F8F8F8"/>
                        </a:solidFill>
                        <a:latin typeface="Symbol" panose="05050102010706020507" pitchFamily="18" charset="2"/>
                      </a:rPr>
                      <a:t>~</a:t>
                    </a:r>
                  </a:p>
                </p:txBody>
              </p:sp>
              <p:sp>
                <p:nvSpPr>
                  <p:cNvPr id="25" name="Text Box 133">
                    <a:extLst>
                      <a:ext uri="{FF2B5EF4-FFF2-40B4-BE49-F238E27FC236}">
                        <a16:creationId xmlns:a16="http://schemas.microsoft.com/office/drawing/2014/main" id="{52376D00-18A1-48C8-A288-3F2162AE4FEE}"/>
                      </a:ext>
                    </a:extLst>
                  </p:cNvPr>
                  <p:cNvSpPr txBox="1">
                    <a:spLocks noChangeArrowheads="1"/>
                  </p:cNvSpPr>
                  <p:nvPr/>
                </p:nvSpPr>
                <p:spPr bwMode="auto">
                  <a:xfrm>
                    <a:off x="2618" y="1573"/>
                    <a:ext cx="25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600">
                        <a:solidFill>
                          <a:srgbClr val="F8F8F8"/>
                        </a:solidFill>
                      </a:rPr>
                      <a:t>+</a:t>
                    </a:r>
                  </a:p>
                </p:txBody>
              </p:sp>
              <p:sp>
                <p:nvSpPr>
                  <p:cNvPr id="26" name="Text Box 134">
                    <a:extLst>
                      <a:ext uri="{FF2B5EF4-FFF2-40B4-BE49-F238E27FC236}">
                        <a16:creationId xmlns:a16="http://schemas.microsoft.com/office/drawing/2014/main" id="{2543DC71-B730-4E30-A231-5B988EA3BEE6}"/>
                      </a:ext>
                    </a:extLst>
                  </p:cNvPr>
                  <p:cNvSpPr txBox="1">
                    <a:spLocks noChangeArrowheads="1"/>
                  </p:cNvSpPr>
                  <p:nvPr/>
                </p:nvSpPr>
                <p:spPr bwMode="auto">
                  <a:xfrm>
                    <a:off x="3459" y="1520"/>
                    <a:ext cx="213"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1600">
                        <a:solidFill>
                          <a:srgbClr val="F8F8F8"/>
                        </a:solidFill>
                      </a:rPr>
                      <a:t>-</a:t>
                    </a:r>
                  </a:p>
                </p:txBody>
              </p:sp>
            </p:grpSp>
            <p:sp>
              <p:nvSpPr>
                <p:cNvPr id="17" name="Text Box 135">
                  <a:extLst>
                    <a:ext uri="{FF2B5EF4-FFF2-40B4-BE49-F238E27FC236}">
                      <a16:creationId xmlns:a16="http://schemas.microsoft.com/office/drawing/2014/main" id="{3766C69E-C244-42C9-AC88-5E7D45378B35}"/>
                    </a:ext>
                  </a:extLst>
                </p:cNvPr>
                <p:cNvSpPr txBox="1">
                  <a:spLocks noChangeArrowheads="1"/>
                </p:cNvSpPr>
                <p:nvPr/>
              </p:nvSpPr>
              <p:spPr bwMode="auto">
                <a:xfrm>
                  <a:off x="2611" y="2258"/>
                  <a:ext cx="87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ES" sz="1200"/>
                    <a:t>B380 C3700</a:t>
                  </a:r>
                </a:p>
                <a:p>
                  <a:pPr eaLnBrk="0" hangingPunct="0"/>
                  <a:r>
                    <a:rPr lang="es-ES_tradnl" altLang="es-ES" sz="1200"/>
                    <a:t>(Si)</a:t>
                  </a:r>
                </a:p>
              </p:txBody>
            </p:sp>
          </p:grpSp>
        </p:grpSp>
      </p:grpSp>
      <p:sp>
        <p:nvSpPr>
          <p:cNvPr id="67" name="Text Box 113">
            <a:extLst>
              <a:ext uri="{FF2B5EF4-FFF2-40B4-BE49-F238E27FC236}">
                <a16:creationId xmlns:a16="http://schemas.microsoft.com/office/drawing/2014/main" id="{C4B8E923-750F-449A-B4E2-BFF85B9988DD}"/>
              </a:ext>
            </a:extLst>
          </p:cNvPr>
          <p:cNvSpPr txBox="1">
            <a:spLocks noChangeArrowheads="1"/>
          </p:cNvSpPr>
          <p:nvPr/>
        </p:nvSpPr>
        <p:spPr bwMode="auto">
          <a:xfrm>
            <a:off x="2220550" y="910465"/>
            <a:ext cx="233007" cy="27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000" dirty="0">
                <a:solidFill>
                  <a:schemeClr val="hlink"/>
                </a:solidFill>
              </a:rPr>
              <a:t>+</a:t>
            </a:r>
          </a:p>
        </p:txBody>
      </p:sp>
      <p:sp>
        <p:nvSpPr>
          <p:cNvPr id="68" name="Text Box 110">
            <a:extLst>
              <a:ext uri="{FF2B5EF4-FFF2-40B4-BE49-F238E27FC236}">
                <a16:creationId xmlns:a16="http://schemas.microsoft.com/office/drawing/2014/main" id="{BD49ACF6-5C43-42C4-B62B-F598D9DC794B}"/>
              </a:ext>
            </a:extLst>
          </p:cNvPr>
          <p:cNvSpPr txBox="1">
            <a:spLocks noChangeArrowheads="1"/>
          </p:cNvSpPr>
          <p:nvPr/>
        </p:nvSpPr>
        <p:spPr bwMode="auto">
          <a:xfrm>
            <a:off x="1249650" y="917005"/>
            <a:ext cx="233007" cy="27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s-ES_tradnl" altLang="es-ES" sz="2000" dirty="0">
                <a:solidFill>
                  <a:schemeClr val="hlink"/>
                </a:solidFill>
              </a:rPr>
              <a:t>-</a:t>
            </a:r>
          </a:p>
        </p:txBody>
      </p:sp>
      <p:sp>
        <p:nvSpPr>
          <p:cNvPr id="69" name="Text Box 111">
            <a:extLst>
              <a:ext uri="{FF2B5EF4-FFF2-40B4-BE49-F238E27FC236}">
                <a16:creationId xmlns:a16="http://schemas.microsoft.com/office/drawing/2014/main" id="{8C6313B7-BF8A-4798-A7EF-3F5480A78D66}"/>
              </a:ext>
            </a:extLst>
          </p:cNvPr>
          <p:cNvSpPr txBox="1">
            <a:spLocks noChangeArrowheads="1"/>
          </p:cNvSpPr>
          <p:nvPr/>
        </p:nvSpPr>
        <p:spPr bwMode="auto">
          <a:xfrm>
            <a:off x="1843282" y="1458333"/>
            <a:ext cx="170250" cy="27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000" dirty="0">
                <a:solidFill>
                  <a:schemeClr val="hlink"/>
                </a:solidFill>
                <a:latin typeface="Symbol" panose="05050102010706020507" pitchFamily="18" charset="2"/>
              </a:rPr>
              <a:t>~</a:t>
            </a:r>
          </a:p>
        </p:txBody>
      </p:sp>
      <p:sp>
        <p:nvSpPr>
          <p:cNvPr id="70" name="Text Box 111">
            <a:extLst>
              <a:ext uri="{FF2B5EF4-FFF2-40B4-BE49-F238E27FC236}">
                <a16:creationId xmlns:a16="http://schemas.microsoft.com/office/drawing/2014/main" id="{6A49DA55-4D72-45D0-894D-7A5F393842B4}"/>
              </a:ext>
            </a:extLst>
          </p:cNvPr>
          <p:cNvSpPr txBox="1">
            <a:spLocks noChangeArrowheads="1"/>
          </p:cNvSpPr>
          <p:nvPr/>
        </p:nvSpPr>
        <p:spPr bwMode="auto">
          <a:xfrm>
            <a:off x="1877096" y="496312"/>
            <a:ext cx="170250" cy="27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s-ES_tradnl" altLang="es-ES" sz="2000" dirty="0">
                <a:solidFill>
                  <a:schemeClr val="hlink"/>
                </a:solidFill>
                <a:latin typeface="Symbol" panose="05050102010706020507" pitchFamily="18" charset="2"/>
              </a:rPr>
              <a:t>~</a:t>
            </a:r>
          </a:p>
        </p:txBody>
      </p:sp>
    </p:spTree>
    <p:extLst>
      <p:ext uri="{BB962C8B-B14F-4D97-AF65-F5344CB8AC3E}">
        <p14:creationId xmlns:p14="http://schemas.microsoft.com/office/powerpoint/2010/main" val="1133443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71854A-3344-460B-B839-955BAD51F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518583"/>
            <a:ext cx="4381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D108C3-4C55-4861-991B-66D3A8F42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1992313"/>
            <a:ext cx="43148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EBE8B2-CACD-43F9-9828-9DF8D86C3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704" y="518583"/>
            <a:ext cx="1533525"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2">
            <a:extLst>
              <a:ext uri="{FF2B5EF4-FFF2-40B4-BE49-F238E27FC236}">
                <a16:creationId xmlns:a16="http://schemas.microsoft.com/office/drawing/2014/main" id="{9361CABE-D726-4FD5-B37F-1377B3C2CF4A}"/>
              </a:ext>
            </a:extLst>
          </p:cNvPr>
          <p:cNvSpPr txBox="1">
            <a:spLocks/>
          </p:cNvSpPr>
          <p:nvPr/>
        </p:nvSpPr>
        <p:spPr>
          <a:xfrm>
            <a:off x="279331" y="126197"/>
            <a:ext cx="865052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sz="2400" dirty="0"/>
              <a:t>Ejemplo:</a:t>
            </a:r>
          </a:p>
        </p:txBody>
      </p:sp>
    </p:spTree>
    <p:extLst>
      <p:ext uri="{BB962C8B-B14F-4D97-AF65-F5344CB8AC3E}">
        <p14:creationId xmlns:p14="http://schemas.microsoft.com/office/powerpoint/2010/main" val="2929645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ñal de una fuente de alimentación">
            <a:extLst>
              <a:ext uri="{FF2B5EF4-FFF2-40B4-BE49-F238E27FC236}">
                <a16:creationId xmlns:a16="http://schemas.microsoft.com/office/drawing/2014/main" id="{15BEC497-FBCA-4771-8AF9-DCD7E89F0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5" y="621708"/>
            <a:ext cx="7905750" cy="4381500"/>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A6C07F0F-6964-49DB-9C9C-78C97EBBC0E1}"/>
              </a:ext>
            </a:extLst>
          </p:cNvPr>
          <p:cNvSpPr txBox="1">
            <a:spLocks/>
          </p:cNvSpPr>
          <p:nvPr/>
        </p:nvSpPr>
        <p:spPr>
          <a:xfrm>
            <a:off x="244185" y="260684"/>
            <a:ext cx="8655630" cy="722049"/>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altLang="es-ES" sz="2800" dirty="0"/>
              <a:t>Fuente de alimentación: etapas</a:t>
            </a:r>
            <a:endParaRPr lang="es-ES" sz="2800" dirty="0"/>
          </a:p>
        </p:txBody>
      </p:sp>
      <p:sp>
        <p:nvSpPr>
          <p:cNvPr id="2" name="Rectángulo: esquinas redondeadas 1">
            <a:extLst>
              <a:ext uri="{FF2B5EF4-FFF2-40B4-BE49-F238E27FC236}">
                <a16:creationId xmlns:a16="http://schemas.microsoft.com/office/drawing/2014/main" id="{98D1506C-E118-48C9-AE9A-F67D6BAE8480}"/>
              </a:ext>
            </a:extLst>
          </p:cNvPr>
          <p:cNvSpPr/>
          <p:nvPr/>
        </p:nvSpPr>
        <p:spPr>
          <a:xfrm>
            <a:off x="3938337" y="1661475"/>
            <a:ext cx="1042737" cy="1395664"/>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741494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2FFBD8B7-E0E8-46EF-BCEC-58DE12D9A4AC}"/>
              </a:ext>
            </a:extLst>
          </p:cNvPr>
          <p:cNvSpPr>
            <a:spLocks noChangeArrowheads="1"/>
          </p:cNvSpPr>
          <p:nvPr/>
        </p:nvSpPr>
        <p:spPr bwMode="auto">
          <a:xfrm>
            <a:off x="1828801" y="1839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488451" name="Rectangle 3">
            <a:extLst>
              <a:ext uri="{FF2B5EF4-FFF2-40B4-BE49-F238E27FC236}">
                <a16:creationId xmlns:a16="http://schemas.microsoft.com/office/drawing/2014/main" id="{25C49168-4597-4F42-BFD0-F8B8D4311EB7}"/>
              </a:ext>
            </a:extLst>
          </p:cNvPr>
          <p:cNvSpPr>
            <a:spLocks noChangeArrowheads="1"/>
          </p:cNvSpPr>
          <p:nvPr/>
        </p:nvSpPr>
        <p:spPr bwMode="auto">
          <a:xfrm>
            <a:off x="1143000" y="2101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aphicFrame>
        <p:nvGraphicFramePr>
          <p:cNvPr id="488457" name="Object 9">
            <a:extLst>
              <a:ext uri="{FF2B5EF4-FFF2-40B4-BE49-F238E27FC236}">
                <a16:creationId xmlns:a16="http://schemas.microsoft.com/office/drawing/2014/main" id="{09788C52-AA88-457C-8854-CE6A03204C1E}"/>
              </a:ext>
            </a:extLst>
          </p:cNvPr>
          <p:cNvGraphicFramePr>
            <a:graphicFrameLocks noChangeAspect="1"/>
          </p:cNvGraphicFramePr>
          <p:nvPr>
            <p:extLst>
              <p:ext uri="{D42A27DB-BD31-4B8C-83A1-F6EECF244321}">
                <p14:modId xmlns:p14="http://schemas.microsoft.com/office/powerpoint/2010/main" val="4246521384"/>
              </p:ext>
            </p:extLst>
          </p:nvPr>
        </p:nvGraphicFramePr>
        <p:xfrm>
          <a:off x="6039284" y="503559"/>
          <a:ext cx="2407444" cy="1450181"/>
        </p:xfrm>
        <a:graphic>
          <a:graphicData uri="http://schemas.openxmlformats.org/presentationml/2006/ole">
            <mc:AlternateContent xmlns:mc="http://schemas.openxmlformats.org/markup-compatibility/2006">
              <mc:Choice xmlns:v="urn:schemas-microsoft-com:vml" Requires="v">
                <p:oleObj name="Imagen de mapa de bits" r:id="rId3" imgW="3209524" imgH="1933333" progId="Paint.Picture">
                  <p:embed/>
                </p:oleObj>
              </mc:Choice>
              <mc:Fallback>
                <p:oleObj name="Imagen de mapa de bits" r:id="rId3" imgW="3209524" imgH="1933333" progId="Paint.Picture">
                  <p:embed/>
                  <p:pic>
                    <p:nvPicPr>
                      <p:cNvPr id="488457" name="Object 9">
                        <a:extLst>
                          <a:ext uri="{FF2B5EF4-FFF2-40B4-BE49-F238E27FC236}">
                            <a16:creationId xmlns:a16="http://schemas.microsoft.com/office/drawing/2014/main" id="{09788C52-AA88-457C-8854-CE6A03204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284" y="503559"/>
                        <a:ext cx="2407444" cy="1450181"/>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8458" name="Object 10">
            <a:extLst>
              <a:ext uri="{FF2B5EF4-FFF2-40B4-BE49-F238E27FC236}">
                <a16:creationId xmlns:a16="http://schemas.microsoft.com/office/drawing/2014/main" id="{5DF105FF-40E5-4FFC-93E1-F4BE4072C602}"/>
              </a:ext>
            </a:extLst>
          </p:cNvPr>
          <p:cNvGraphicFramePr>
            <a:graphicFrameLocks noChangeAspect="1"/>
          </p:cNvGraphicFramePr>
          <p:nvPr>
            <p:extLst>
              <p:ext uri="{D42A27DB-BD31-4B8C-83A1-F6EECF244321}">
                <p14:modId xmlns:p14="http://schemas.microsoft.com/office/powerpoint/2010/main" val="25512909"/>
              </p:ext>
            </p:extLst>
          </p:nvPr>
        </p:nvGraphicFramePr>
        <p:xfrm>
          <a:off x="5932128" y="1832411"/>
          <a:ext cx="2514600" cy="1564481"/>
        </p:xfrm>
        <a:graphic>
          <a:graphicData uri="http://schemas.openxmlformats.org/presentationml/2006/ole">
            <mc:AlternateContent xmlns:mc="http://schemas.openxmlformats.org/markup-compatibility/2006">
              <mc:Choice xmlns:v="urn:schemas-microsoft-com:vml" Requires="v">
                <p:oleObj name="Imagen de mapa de bits" r:id="rId5" imgW="3352381" imgH="2085714" progId="Paint.Picture">
                  <p:embed/>
                </p:oleObj>
              </mc:Choice>
              <mc:Fallback>
                <p:oleObj name="Imagen de mapa de bits" r:id="rId5" imgW="3352381" imgH="2085714" progId="Paint.Picture">
                  <p:embed/>
                  <p:pic>
                    <p:nvPicPr>
                      <p:cNvPr id="488458" name="Object 10">
                        <a:extLst>
                          <a:ext uri="{FF2B5EF4-FFF2-40B4-BE49-F238E27FC236}">
                            <a16:creationId xmlns:a16="http://schemas.microsoft.com/office/drawing/2014/main" id="{5DF105FF-40E5-4FFC-93E1-F4BE4072C6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2128" y="1832411"/>
                        <a:ext cx="2514600" cy="1564481"/>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8459" name="Object 11">
            <a:extLst>
              <a:ext uri="{FF2B5EF4-FFF2-40B4-BE49-F238E27FC236}">
                <a16:creationId xmlns:a16="http://schemas.microsoft.com/office/drawing/2014/main" id="{94BEF30E-E7B8-4988-8BF6-F351A7A40A5D}"/>
              </a:ext>
            </a:extLst>
          </p:cNvPr>
          <p:cNvGraphicFramePr>
            <a:graphicFrameLocks noChangeAspect="1"/>
          </p:cNvGraphicFramePr>
          <p:nvPr>
            <p:extLst>
              <p:ext uri="{D42A27DB-BD31-4B8C-83A1-F6EECF244321}">
                <p14:modId xmlns:p14="http://schemas.microsoft.com/office/powerpoint/2010/main" val="3010985292"/>
              </p:ext>
            </p:extLst>
          </p:nvPr>
        </p:nvGraphicFramePr>
        <p:xfrm>
          <a:off x="6502437" y="3336287"/>
          <a:ext cx="1944291" cy="795338"/>
        </p:xfrm>
        <a:graphic>
          <a:graphicData uri="http://schemas.openxmlformats.org/presentationml/2006/ole">
            <mc:AlternateContent xmlns:mc="http://schemas.openxmlformats.org/markup-compatibility/2006">
              <mc:Choice xmlns:v="urn:schemas-microsoft-com:vml" Requires="v">
                <p:oleObj name="Equation" r:id="rId7" imgW="1676160" imgH="685800" progId="Equation.DSMT4">
                  <p:embed/>
                </p:oleObj>
              </mc:Choice>
              <mc:Fallback>
                <p:oleObj name="Equation" r:id="rId7" imgW="1676160" imgH="685800" progId="Equation.DSMT4">
                  <p:embed/>
                  <p:pic>
                    <p:nvPicPr>
                      <p:cNvPr id="488459" name="Object 11">
                        <a:extLst>
                          <a:ext uri="{FF2B5EF4-FFF2-40B4-BE49-F238E27FC236}">
                            <a16:creationId xmlns:a16="http://schemas.microsoft.com/office/drawing/2014/main" id="{94BEF30E-E7B8-4988-8BF6-F351A7A40A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2437" y="3336287"/>
                        <a:ext cx="1944291" cy="795338"/>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8460" name="Object 12">
            <a:extLst>
              <a:ext uri="{FF2B5EF4-FFF2-40B4-BE49-F238E27FC236}">
                <a16:creationId xmlns:a16="http://schemas.microsoft.com/office/drawing/2014/main" id="{3FCDFE28-A1D4-4624-AEDB-07FB4CDB6471}"/>
              </a:ext>
            </a:extLst>
          </p:cNvPr>
          <p:cNvGraphicFramePr>
            <a:graphicFrameLocks noChangeAspect="1"/>
          </p:cNvGraphicFramePr>
          <p:nvPr>
            <p:extLst>
              <p:ext uri="{D42A27DB-BD31-4B8C-83A1-F6EECF244321}">
                <p14:modId xmlns:p14="http://schemas.microsoft.com/office/powerpoint/2010/main" val="3322274716"/>
              </p:ext>
            </p:extLst>
          </p:nvPr>
        </p:nvGraphicFramePr>
        <p:xfrm>
          <a:off x="6654700" y="4292278"/>
          <a:ext cx="1999060" cy="695325"/>
        </p:xfrm>
        <a:graphic>
          <a:graphicData uri="http://schemas.openxmlformats.org/presentationml/2006/ole">
            <mc:AlternateContent xmlns:mc="http://schemas.openxmlformats.org/markup-compatibility/2006">
              <mc:Choice xmlns:v="urn:schemas-microsoft-com:vml" Requires="v">
                <p:oleObj name="Equation" r:id="rId9" imgW="1244520" imgH="431640" progId="Equation.DSMT4">
                  <p:embed/>
                </p:oleObj>
              </mc:Choice>
              <mc:Fallback>
                <p:oleObj name="Equation" r:id="rId9" imgW="1244520" imgH="431640" progId="Equation.DSMT4">
                  <p:embed/>
                  <p:pic>
                    <p:nvPicPr>
                      <p:cNvPr id="488460" name="Object 12">
                        <a:extLst>
                          <a:ext uri="{FF2B5EF4-FFF2-40B4-BE49-F238E27FC236}">
                            <a16:creationId xmlns:a16="http://schemas.microsoft.com/office/drawing/2014/main" id="{3FCDFE28-A1D4-4624-AEDB-07FB4CDB64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4700" y="4292278"/>
                        <a:ext cx="1999060" cy="6953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8461" name="Rectangle 13">
            <a:extLst>
              <a:ext uri="{FF2B5EF4-FFF2-40B4-BE49-F238E27FC236}">
                <a16:creationId xmlns:a16="http://schemas.microsoft.com/office/drawing/2014/main" id="{97D6D50C-DEAF-4751-9A98-11CDA25F8E15}"/>
              </a:ext>
            </a:extLst>
          </p:cNvPr>
          <p:cNvSpPr>
            <a:spLocks noChangeArrowheads="1"/>
          </p:cNvSpPr>
          <p:nvPr/>
        </p:nvSpPr>
        <p:spPr bwMode="auto">
          <a:xfrm>
            <a:off x="6466582" y="4185176"/>
            <a:ext cx="2375297" cy="917972"/>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4" name="Título 2">
            <a:extLst>
              <a:ext uri="{FF2B5EF4-FFF2-40B4-BE49-F238E27FC236}">
                <a16:creationId xmlns:a16="http://schemas.microsoft.com/office/drawing/2014/main" id="{2D4F481E-970D-4507-931E-7AB81D17E9CA}"/>
              </a:ext>
            </a:extLst>
          </p:cNvPr>
          <p:cNvSpPr txBox="1">
            <a:spLocks/>
          </p:cNvSpPr>
          <p:nvPr/>
        </p:nvSpPr>
        <p:spPr>
          <a:xfrm>
            <a:off x="2247138" y="40352"/>
            <a:ext cx="4219444"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s-ES" altLang="es-ES" sz="1800" dirty="0"/>
              <a:t>Filtrado por condensador tras el rectificador de media onda </a:t>
            </a:r>
            <a:endParaRPr lang="es-ES" sz="1800" dirty="0"/>
          </a:p>
        </p:txBody>
      </p:sp>
      <p:pic>
        <p:nvPicPr>
          <p:cNvPr id="3" name="Imagen 2">
            <a:extLst>
              <a:ext uri="{FF2B5EF4-FFF2-40B4-BE49-F238E27FC236}">
                <a16:creationId xmlns:a16="http://schemas.microsoft.com/office/drawing/2014/main" id="{39164F67-F796-4141-BC91-DBDE2EEBB8A4}"/>
              </a:ext>
            </a:extLst>
          </p:cNvPr>
          <p:cNvPicPr>
            <a:picLocks noChangeAspect="1"/>
          </p:cNvPicPr>
          <p:nvPr/>
        </p:nvPicPr>
        <p:blipFill>
          <a:blip r:embed="rId11"/>
          <a:stretch>
            <a:fillRect/>
          </a:stretch>
        </p:blipFill>
        <p:spPr>
          <a:xfrm>
            <a:off x="2657095" y="659110"/>
            <a:ext cx="2375298" cy="2277683"/>
          </a:xfrm>
          <a:prstGeom prst="rect">
            <a:avLst/>
          </a:prstGeom>
        </p:spPr>
      </p:pic>
      <p:pic>
        <p:nvPicPr>
          <p:cNvPr id="5" name="Imagen 4">
            <a:extLst>
              <a:ext uri="{FF2B5EF4-FFF2-40B4-BE49-F238E27FC236}">
                <a16:creationId xmlns:a16="http://schemas.microsoft.com/office/drawing/2014/main" id="{4D3E844B-F32D-447F-A6AE-6B905F711E33}"/>
              </a:ext>
            </a:extLst>
          </p:cNvPr>
          <p:cNvPicPr>
            <a:picLocks noChangeAspect="1"/>
          </p:cNvPicPr>
          <p:nvPr/>
        </p:nvPicPr>
        <p:blipFill>
          <a:blip r:embed="rId12"/>
          <a:stretch>
            <a:fillRect/>
          </a:stretch>
        </p:blipFill>
        <p:spPr>
          <a:xfrm>
            <a:off x="77667" y="425756"/>
            <a:ext cx="2352675" cy="1266825"/>
          </a:xfrm>
          <a:prstGeom prst="rect">
            <a:avLst/>
          </a:prstGeom>
        </p:spPr>
      </p:pic>
      <p:sp>
        <p:nvSpPr>
          <p:cNvPr id="6" name="CuadroTexto 5">
            <a:extLst>
              <a:ext uri="{FF2B5EF4-FFF2-40B4-BE49-F238E27FC236}">
                <a16:creationId xmlns:a16="http://schemas.microsoft.com/office/drawing/2014/main" id="{9B91DA3F-73F1-45A2-AD72-0BE26C5B9CEA}"/>
              </a:ext>
            </a:extLst>
          </p:cNvPr>
          <p:cNvSpPr txBox="1"/>
          <p:nvPr/>
        </p:nvSpPr>
        <p:spPr>
          <a:xfrm>
            <a:off x="2501859" y="623844"/>
            <a:ext cx="341760" cy="261610"/>
          </a:xfrm>
          <a:prstGeom prst="rect">
            <a:avLst/>
          </a:prstGeom>
          <a:solidFill>
            <a:schemeClr val="bg1"/>
          </a:solidFill>
        </p:spPr>
        <p:txBody>
          <a:bodyPr wrap="none" rtlCol="0">
            <a:spAutoFit/>
          </a:bodyPr>
          <a:lstStyle/>
          <a:p>
            <a:r>
              <a:rPr lang="es-ES" sz="1100" dirty="0"/>
              <a:t>V</a:t>
            </a:r>
            <a:r>
              <a:rPr lang="es-ES" sz="1100" baseline="-25000" dirty="0"/>
              <a:t>S</a:t>
            </a:r>
          </a:p>
        </p:txBody>
      </p:sp>
      <p:sp>
        <p:nvSpPr>
          <p:cNvPr id="7" name="CuadroTexto 6">
            <a:extLst>
              <a:ext uri="{FF2B5EF4-FFF2-40B4-BE49-F238E27FC236}">
                <a16:creationId xmlns:a16="http://schemas.microsoft.com/office/drawing/2014/main" id="{FC707C1F-48BD-4857-8F9D-DF64E8EF5C91}"/>
              </a:ext>
            </a:extLst>
          </p:cNvPr>
          <p:cNvSpPr txBox="1"/>
          <p:nvPr/>
        </p:nvSpPr>
        <p:spPr>
          <a:xfrm>
            <a:off x="1949614" y="2273051"/>
            <a:ext cx="881973" cy="215444"/>
          </a:xfrm>
          <a:prstGeom prst="rect">
            <a:avLst/>
          </a:prstGeom>
          <a:noFill/>
        </p:spPr>
        <p:txBody>
          <a:bodyPr wrap="none" rtlCol="0">
            <a:spAutoFit/>
          </a:bodyPr>
          <a:lstStyle/>
          <a:p>
            <a:r>
              <a:rPr lang="es-ES" sz="800" dirty="0"/>
              <a:t>CARGA DEL C</a:t>
            </a:r>
          </a:p>
        </p:txBody>
      </p:sp>
      <p:sp>
        <p:nvSpPr>
          <p:cNvPr id="18" name="CuadroTexto 17">
            <a:extLst>
              <a:ext uri="{FF2B5EF4-FFF2-40B4-BE49-F238E27FC236}">
                <a16:creationId xmlns:a16="http://schemas.microsoft.com/office/drawing/2014/main" id="{901D1E22-1E3C-4E36-8EB2-36C8778367CA}"/>
              </a:ext>
            </a:extLst>
          </p:cNvPr>
          <p:cNvSpPr txBox="1"/>
          <p:nvPr/>
        </p:nvSpPr>
        <p:spPr>
          <a:xfrm>
            <a:off x="2965670" y="2173541"/>
            <a:ext cx="1093569" cy="215444"/>
          </a:xfrm>
          <a:prstGeom prst="rect">
            <a:avLst/>
          </a:prstGeom>
          <a:noFill/>
        </p:spPr>
        <p:txBody>
          <a:bodyPr wrap="none" rtlCol="0">
            <a:spAutoFit/>
          </a:bodyPr>
          <a:lstStyle/>
          <a:p>
            <a:r>
              <a:rPr lang="es-ES" sz="800" dirty="0"/>
              <a:t>DESCARGA DEL C</a:t>
            </a:r>
          </a:p>
        </p:txBody>
      </p:sp>
      <p:sp>
        <p:nvSpPr>
          <p:cNvPr id="19" name="CuadroTexto 18">
            <a:extLst>
              <a:ext uri="{FF2B5EF4-FFF2-40B4-BE49-F238E27FC236}">
                <a16:creationId xmlns:a16="http://schemas.microsoft.com/office/drawing/2014/main" id="{F1251D66-EDFA-4D42-A400-D47C12E73722}"/>
              </a:ext>
            </a:extLst>
          </p:cNvPr>
          <p:cNvSpPr txBox="1"/>
          <p:nvPr/>
        </p:nvSpPr>
        <p:spPr>
          <a:xfrm>
            <a:off x="3021114" y="2649751"/>
            <a:ext cx="453970" cy="200055"/>
          </a:xfrm>
          <a:prstGeom prst="rect">
            <a:avLst/>
          </a:prstGeom>
          <a:noFill/>
        </p:spPr>
        <p:txBody>
          <a:bodyPr wrap="none" rtlCol="0">
            <a:spAutoFit/>
          </a:bodyPr>
          <a:lstStyle/>
          <a:p>
            <a:r>
              <a:rPr lang="es-ES" sz="700" b="1" dirty="0"/>
              <a:t>D OFF</a:t>
            </a:r>
          </a:p>
        </p:txBody>
      </p:sp>
      <p:sp>
        <p:nvSpPr>
          <p:cNvPr id="20" name="CuadroTexto 19">
            <a:extLst>
              <a:ext uri="{FF2B5EF4-FFF2-40B4-BE49-F238E27FC236}">
                <a16:creationId xmlns:a16="http://schemas.microsoft.com/office/drawing/2014/main" id="{BC335780-F1F5-4BAA-AB55-000A7A3F9AA0}"/>
              </a:ext>
            </a:extLst>
          </p:cNvPr>
          <p:cNvSpPr txBox="1"/>
          <p:nvPr/>
        </p:nvSpPr>
        <p:spPr>
          <a:xfrm>
            <a:off x="3558522" y="2641731"/>
            <a:ext cx="453970" cy="200055"/>
          </a:xfrm>
          <a:prstGeom prst="rect">
            <a:avLst/>
          </a:prstGeom>
          <a:noFill/>
        </p:spPr>
        <p:txBody>
          <a:bodyPr wrap="none" rtlCol="0">
            <a:spAutoFit/>
          </a:bodyPr>
          <a:lstStyle/>
          <a:p>
            <a:r>
              <a:rPr lang="es-ES" sz="700" b="1" dirty="0"/>
              <a:t>D OFF</a:t>
            </a:r>
          </a:p>
        </p:txBody>
      </p:sp>
      <p:grpSp>
        <p:nvGrpSpPr>
          <p:cNvPr id="15" name="Grupo 14">
            <a:extLst>
              <a:ext uri="{FF2B5EF4-FFF2-40B4-BE49-F238E27FC236}">
                <a16:creationId xmlns:a16="http://schemas.microsoft.com/office/drawing/2014/main" id="{1751C4EF-9148-41A1-A367-99334E1B1067}"/>
              </a:ext>
            </a:extLst>
          </p:cNvPr>
          <p:cNvGrpSpPr/>
          <p:nvPr/>
        </p:nvGrpSpPr>
        <p:grpSpPr>
          <a:xfrm>
            <a:off x="3263587" y="2348013"/>
            <a:ext cx="105120" cy="84600"/>
            <a:chOff x="3263587" y="2348013"/>
            <a:chExt cx="105120" cy="84600"/>
          </a:xfrm>
        </p:grpSpPr>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77DD1E61-13FD-4F2C-AE36-F4AE37870B55}"/>
                    </a:ext>
                  </a:extLst>
                </p14:cNvPr>
                <p14:cNvContentPartPr/>
                <p14:nvPr/>
              </p14:nvContentPartPr>
              <p14:xfrm>
                <a:off x="3311827" y="2348013"/>
                <a:ext cx="37080" cy="65520"/>
              </p14:xfrm>
            </p:contentPart>
          </mc:Choice>
          <mc:Fallback xmlns="">
            <p:pic>
              <p:nvPicPr>
                <p:cNvPr id="12" name="Entrada de lápiz 11">
                  <a:extLst>
                    <a:ext uri="{FF2B5EF4-FFF2-40B4-BE49-F238E27FC236}">
                      <a16:creationId xmlns:a16="http://schemas.microsoft.com/office/drawing/2014/main" id="{77DD1E61-13FD-4F2C-AE36-F4AE37870B55}"/>
                    </a:ext>
                  </a:extLst>
                </p:cNvPr>
                <p:cNvPicPr/>
                <p:nvPr/>
              </p:nvPicPr>
              <p:blipFill>
                <a:blip r:embed="rId14"/>
                <a:stretch>
                  <a:fillRect/>
                </a:stretch>
              </p:blipFill>
              <p:spPr>
                <a:xfrm>
                  <a:off x="3303187" y="2339373"/>
                  <a:ext cx="547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B8A2F117-F1ED-4312-A4E7-C571FD41F76D}"/>
                    </a:ext>
                  </a:extLst>
                </p14:cNvPr>
                <p14:cNvContentPartPr/>
                <p14:nvPr/>
              </p14:nvContentPartPr>
              <p14:xfrm>
                <a:off x="3263587" y="2395893"/>
                <a:ext cx="105120" cy="36720"/>
              </p14:xfrm>
            </p:contentPart>
          </mc:Choice>
          <mc:Fallback xmlns="">
            <p:pic>
              <p:nvPicPr>
                <p:cNvPr id="13" name="Entrada de lápiz 12">
                  <a:extLst>
                    <a:ext uri="{FF2B5EF4-FFF2-40B4-BE49-F238E27FC236}">
                      <a16:creationId xmlns:a16="http://schemas.microsoft.com/office/drawing/2014/main" id="{B8A2F117-F1ED-4312-A4E7-C571FD41F76D}"/>
                    </a:ext>
                  </a:extLst>
                </p:cNvPr>
                <p:cNvPicPr/>
                <p:nvPr/>
              </p:nvPicPr>
              <p:blipFill>
                <a:blip r:embed="rId16"/>
                <a:stretch>
                  <a:fillRect/>
                </a:stretch>
              </p:blipFill>
              <p:spPr>
                <a:xfrm>
                  <a:off x="3254947" y="2386893"/>
                  <a:ext cx="122760" cy="54360"/>
                </a:xfrm>
                <a:prstGeom prst="rect">
                  <a:avLst/>
                </a:prstGeom>
              </p:spPr>
            </p:pic>
          </mc:Fallback>
        </mc:AlternateContent>
      </p:grpSp>
      <p:grpSp>
        <p:nvGrpSpPr>
          <p:cNvPr id="27" name="Grupo 26">
            <a:extLst>
              <a:ext uri="{FF2B5EF4-FFF2-40B4-BE49-F238E27FC236}">
                <a16:creationId xmlns:a16="http://schemas.microsoft.com/office/drawing/2014/main" id="{D1FD75C9-7623-422C-9A56-5B49020D4001}"/>
              </a:ext>
            </a:extLst>
          </p:cNvPr>
          <p:cNvGrpSpPr/>
          <p:nvPr/>
        </p:nvGrpSpPr>
        <p:grpSpPr>
          <a:xfrm>
            <a:off x="2763547" y="2362053"/>
            <a:ext cx="118440" cy="73440"/>
            <a:chOff x="2763547" y="2362053"/>
            <a:chExt cx="118440" cy="73440"/>
          </a:xfrm>
        </p:grpSpPr>
        <mc:AlternateContent xmlns:mc="http://schemas.openxmlformats.org/markup-compatibility/2006" xmlns:p14="http://schemas.microsoft.com/office/powerpoint/2010/main">
          <mc:Choice Requires="p14">
            <p:contentPart p14:bwMode="auto" r:id="rId17">
              <p14:nvContentPartPr>
                <p14:cNvPr id="25" name="Entrada de lápiz 24">
                  <a:extLst>
                    <a:ext uri="{FF2B5EF4-FFF2-40B4-BE49-F238E27FC236}">
                      <a16:creationId xmlns:a16="http://schemas.microsoft.com/office/drawing/2014/main" id="{5DF7AF5F-659C-4FA0-9362-03D6A70F74DE}"/>
                    </a:ext>
                  </a:extLst>
                </p14:cNvPr>
                <p14:cNvContentPartPr/>
                <p14:nvPr/>
              </p14:nvContentPartPr>
              <p14:xfrm>
                <a:off x="2763547" y="2382213"/>
                <a:ext cx="102240" cy="29520"/>
              </p14:xfrm>
            </p:contentPart>
          </mc:Choice>
          <mc:Fallback xmlns="">
            <p:pic>
              <p:nvPicPr>
                <p:cNvPr id="25" name="Entrada de lápiz 24">
                  <a:extLst>
                    <a:ext uri="{FF2B5EF4-FFF2-40B4-BE49-F238E27FC236}">
                      <a16:creationId xmlns:a16="http://schemas.microsoft.com/office/drawing/2014/main" id="{5DF7AF5F-659C-4FA0-9362-03D6A70F74DE}"/>
                    </a:ext>
                  </a:extLst>
                </p:cNvPr>
                <p:cNvPicPr/>
                <p:nvPr/>
              </p:nvPicPr>
              <p:blipFill>
                <a:blip r:embed="rId18"/>
                <a:stretch>
                  <a:fillRect/>
                </a:stretch>
              </p:blipFill>
              <p:spPr>
                <a:xfrm>
                  <a:off x="2754547" y="2373213"/>
                  <a:ext cx="119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Entrada de lápiz 25">
                  <a:extLst>
                    <a:ext uri="{FF2B5EF4-FFF2-40B4-BE49-F238E27FC236}">
                      <a16:creationId xmlns:a16="http://schemas.microsoft.com/office/drawing/2014/main" id="{E68090A2-B6CE-43BB-9DD1-9CB84C95C599}"/>
                    </a:ext>
                  </a:extLst>
                </p14:cNvPr>
                <p14:cNvContentPartPr/>
                <p14:nvPr/>
              </p14:nvContentPartPr>
              <p14:xfrm>
                <a:off x="2851387" y="2362053"/>
                <a:ext cx="30600" cy="73440"/>
              </p14:xfrm>
            </p:contentPart>
          </mc:Choice>
          <mc:Fallback xmlns="">
            <p:pic>
              <p:nvPicPr>
                <p:cNvPr id="26" name="Entrada de lápiz 25">
                  <a:extLst>
                    <a:ext uri="{FF2B5EF4-FFF2-40B4-BE49-F238E27FC236}">
                      <a16:creationId xmlns:a16="http://schemas.microsoft.com/office/drawing/2014/main" id="{E68090A2-B6CE-43BB-9DD1-9CB84C95C599}"/>
                    </a:ext>
                  </a:extLst>
                </p:cNvPr>
                <p:cNvPicPr/>
                <p:nvPr/>
              </p:nvPicPr>
              <p:blipFill>
                <a:blip r:embed="rId20"/>
                <a:stretch>
                  <a:fillRect/>
                </a:stretch>
              </p:blipFill>
              <p:spPr>
                <a:xfrm>
                  <a:off x="2842387" y="2353413"/>
                  <a:ext cx="48240" cy="91080"/>
                </a:xfrm>
                <a:prstGeom prst="rect">
                  <a:avLst/>
                </a:prstGeom>
              </p:spPr>
            </p:pic>
          </mc:Fallback>
        </mc:AlternateContent>
      </p:grpSp>
      <p:sp>
        <p:nvSpPr>
          <p:cNvPr id="38" name="CuadroTexto 37">
            <a:extLst>
              <a:ext uri="{FF2B5EF4-FFF2-40B4-BE49-F238E27FC236}">
                <a16:creationId xmlns:a16="http://schemas.microsoft.com/office/drawing/2014/main" id="{6B321733-57B6-446E-A74F-C518523DE019}"/>
              </a:ext>
            </a:extLst>
          </p:cNvPr>
          <p:cNvSpPr txBox="1"/>
          <p:nvPr/>
        </p:nvSpPr>
        <p:spPr>
          <a:xfrm>
            <a:off x="77668" y="3004350"/>
            <a:ext cx="5209629" cy="1785104"/>
          </a:xfrm>
          <a:prstGeom prst="rect">
            <a:avLst/>
          </a:prstGeom>
          <a:noFill/>
        </p:spPr>
        <p:txBody>
          <a:bodyPr wrap="square">
            <a:spAutoFit/>
          </a:bodyPr>
          <a:lstStyle/>
          <a:p>
            <a:pPr algn="just"/>
            <a:r>
              <a:rPr lang="es-ES" sz="1100" b="0" i="0" dirty="0">
                <a:solidFill>
                  <a:srgbClr val="000000"/>
                </a:solidFill>
                <a:effectLst/>
                <a:latin typeface="+mn-lt"/>
              </a:rPr>
              <a:t>Inicialmente, de 0 a T/2, el Diodo se encuentra polarizado directamente (</a:t>
            </a:r>
            <a:r>
              <a:rPr lang="es-ES" sz="1100" b="0" i="0" dirty="0">
                <a:solidFill>
                  <a:srgbClr val="0000CC"/>
                </a:solidFill>
                <a:effectLst/>
                <a:latin typeface="+mn-lt"/>
              </a:rPr>
              <a:t>D ON</a:t>
            </a:r>
            <a:r>
              <a:rPr lang="es-ES" sz="1100" b="0" i="0" dirty="0">
                <a:solidFill>
                  <a:srgbClr val="000000"/>
                </a:solidFill>
                <a:effectLst/>
                <a:latin typeface="+mn-lt"/>
              </a:rPr>
              <a:t>). </a:t>
            </a:r>
            <a:r>
              <a:rPr lang="es-ES" sz="1100" dirty="0">
                <a:solidFill>
                  <a:srgbClr val="000000"/>
                </a:solidFill>
                <a:latin typeface="+mn-lt"/>
              </a:rPr>
              <a:t>Al principio</a:t>
            </a:r>
            <a:r>
              <a:rPr lang="es-ES" sz="1100" b="0" i="0" dirty="0">
                <a:solidFill>
                  <a:srgbClr val="000000"/>
                </a:solidFill>
                <a:effectLst/>
                <a:latin typeface="+mn-lt"/>
              </a:rPr>
              <a:t>, el Condensador actuará como  un cortocircuito y comenzará a cargarse de 0 a </a:t>
            </a:r>
            <a:r>
              <a:rPr lang="es-ES" sz="1100" b="0" i="0" dirty="0" err="1">
                <a:solidFill>
                  <a:srgbClr val="000000"/>
                </a:solidFill>
                <a:effectLst/>
                <a:latin typeface="+mn-lt"/>
              </a:rPr>
              <a:t>Vm</a:t>
            </a:r>
            <a:r>
              <a:rPr lang="es-ES" sz="1100" b="0" i="0" baseline="-25000" dirty="0">
                <a:solidFill>
                  <a:srgbClr val="000000"/>
                </a:solidFill>
                <a:effectLst/>
                <a:latin typeface="+mn-lt"/>
              </a:rPr>
              <a:t> </a:t>
            </a:r>
            <a:r>
              <a:rPr lang="es-ES" sz="1100" dirty="0">
                <a:solidFill>
                  <a:srgbClr val="000000"/>
                </a:solidFill>
                <a:latin typeface="+mn-lt"/>
              </a:rPr>
              <a:t>(Tensión máxima de pico de Vs). </a:t>
            </a:r>
          </a:p>
          <a:p>
            <a:pPr algn="just"/>
            <a:r>
              <a:rPr lang="es-ES" sz="1100" dirty="0">
                <a:solidFill>
                  <a:srgbClr val="000000"/>
                </a:solidFill>
                <a:latin typeface="+mn-lt"/>
              </a:rPr>
              <a:t>Una vez cargado el condensador, alcanzando </a:t>
            </a:r>
            <a:r>
              <a:rPr lang="es-ES" sz="1100" dirty="0" err="1">
                <a:solidFill>
                  <a:srgbClr val="000000"/>
                </a:solidFill>
                <a:latin typeface="+mn-lt"/>
              </a:rPr>
              <a:t>Vm</a:t>
            </a:r>
            <a:r>
              <a:rPr lang="es-ES" sz="1100" dirty="0">
                <a:solidFill>
                  <a:srgbClr val="000000"/>
                </a:solidFill>
                <a:latin typeface="+mn-lt"/>
              </a:rPr>
              <a:t> entre sus bornes,</a:t>
            </a:r>
            <a:r>
              <a:rPr lang="es-ES" sz="1100" b="0" i="0" dirty="0">
                <a:solidFill>
                  <a:srgbClr val="000000"/>
                </a:solidFill>
                <a:effectLst/>
                <a:latin typeface="+mn-lt"/>
              </a:rPr>
              <a:t> el Diodo entraría en polarización inversa,  dejando de conducir (</a:t>
            </a:r>
            <a:r>
              <a:rPr lang="es-ES" sz="1100" b="0" i="0" dirty="0">
                <a:solidFill>
                  <a:srgbClr val="FF0000"/>
                </a:solidFill>
                <a:effectLst/>
                <a:latin typeface="+mn-lt"/>
              </a:rPr>
              <a:t>D OFF</a:t>
            </a:r>
            <a:r>
              <a:rPr lang="es-ES" sz="1100" b="0" i="0" dirty="0">
                <a:solidFill>
                  <a:srgbClr val="000000"/>
                </a:solidFill>
                <a:effectLst/>
                <a:latin typeface="+mn-lt"/>
              </a:rPr>
              <a:t>) y el Condensador comenzará su descarga a través de R</a:t>
            </a:r>
            <a:r>
              <a:rPr lang="es-ES" sz="1100" b="0" i="0" baseline="-25000" dirty="0">
                <a:solidFill>
                  <a:srgbClr val="000000"/>
                </a:solidFill>
                <a:effectLst/>
                <a:latin typeface="+mn-lt"/>
              </a:rPr>
              <a:t>L</a:t>
            </a:r>
            <a:r>
              <a:rPr lang="es-ES" sz="1100" b="0" i="0" dirty="0">
                <a:solidFill>
                  <a:srgbClr val="000000"/>
                </a:solidFill>
                <a:effectLst/>
                <a:latin typeface="+mn-lt"/>
              </a:rPr>
              <a:t>.</a:t>
            </a:r>
          </a:p>
          <a:p>
            <a:pPr algn="just"/>
            <a:r>
              <a:rPr lang="es-ES" sz="1100" dirty="0">
                <a:solidFill>
                  <a:srgbClr val="000000"/>
                </a:solidFill>
                <a:latin typeface="+mn-lt"/>
              </a:rPr>
              <a:t>Como resultado, tenemos a la salida una tensión prácticamente constante, excepto por un pequeño rizado (controlable con el valor de C):</a:t>
            </a:r>
          </a:p>
          <a:p>
            <a:pPr algn="just"/>
            <a:endParaRPr lang="es-ES" sz="1100" b="0" i="0" dirty="0">
              <a:solidFill>
                <a:srgbClr val="000000"/>
              </a:solidFill>
              <a:effectLst/>
              <a:latin typeface="+mn-lt"/>
            </a:endParaRPr>
          </a:p>
          <a:p>
            <a:pPr algn="just">
              <a:buFont typeface="Arial" panose="020B0604020202020204" pitchFamily="34" charset="0"/>
              <a:buChar char="•"/>
            </a:pPr>
            <a:endParaRPr lang="es-ES" sz="1100" b="0" i="0" dirty="0">
              <a:solidFill>
                <a:srgbClr val="000000"/>
              </a:solidFill>
              <a:effectLst/>
              <a:latin typeface="+mn-lt"/>
            </a:endParaRPr>
          </a:p>
        </p:txBody>
      </p:sp>
      <p:sp>
        <p:nvSpPr>
          <p:cNvPr id="2" name="CuadroTexto 1">
            <a:extLst>
              <a:ext uri="{FF2B5EF4-FFF2-40B4-BE49-F238E27FC236}">
                <a16:creationId xmlns:a16="http://schemas.microsoft.com/office/drawing/2014/main" id="{26382B8E-0198-4713-9C96-591D7368C141}"/>
              </a:ext>
            </a:extLst>
          </p:cNvPr>
          <p:cNvSpPr txBox="1"/>
          <p:nvPr/>
        </p:nvSpPr>
        <p:spPr>
          <a:xfrm>
            <a:off x="7688687" y="823577"/>
            <a:ext cx="1441420" cy="246221"/>
          </a:xfrm>
          <a:prstGeom prst="rect">
            <a:avLst/>
          </a:prstGeom>
          <a:noFill/>
        </p:spPr>
        <p:txBody>
          <a:bodyPr wrap="none" rtlCol="0">
            <a:spAutoFit/>
          </a:bodyPr>
          <a:lstStyle/>
          <a:p>
            <a:r>
              <a:rPr lang="es-ES" sz="1000" b="1" dirty="0"/>
              <a:t>Vr, tensión de rizado</a:t>
            </a:r>
          </a:p>
        </p:txBody>
      </p:sp>
      <mc:AlternateContent xmlns:mc="http://schemas.openxmlformats.org/markup-compatibility/2006">
        <mc:Choice xmlns:a14="http://schemas.microsoft.com/office/drawing/2010/main" Requires="a14">
          <p:sp>
            <p:nvSpPr>
              <p:cNvPr id="28" name="CuadroTexto 27">
                <a:extLst>
                  <a:ext uri="{FF2B5EF4-FFF2-40B4-BE49-F238E27FC236}">
                    <a16:creationId xmlns:a16="http://schemas.microsoft.com/office/drawing/2014/main" id="{694F4EFC-08B3-4C74-8DD1-4CB9A5F441F2}"/>
                  </a:ext>
                </a:extLst>
              </p:cNvPr>
              <p:cNvSpPr txBox="1"/>
              <p:nvPr/>
            </p:nvSpPr>
            <p:spPr>
              <a:xfrm>
                <a:off x="212055" y="4548155"/>
                <a:ext cx="4357090"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1100" b="1" dirty="0"/>
                  <a:t>Tensión de rizado rectificador de media onda  </a:t>
                </a:r>
                <a14:m>
                  <m:oMath xmlns:m="http://schemas.openxmlformats.org/officeDocument/2006/math">
                    <m:r>
                      <a:rPr lang="es-ES" sz="1100" b="1" i="1" smtClean="0">
                        <a:latin typeface="Cambria Math" panose="02040503050406030204" pitchFamily="18" charset="0"/>
                      </a:rPr>
                      <m:t>𝑽𝒓</m:t>
                    </m:r>
                    <m:r>
                      <a:rPr lang="es-ES" sz="1100" b="1" i="1" smtClean="0">
                        <a:latin typeface="Cambria Math" panose="02040503050406030204" pitchFamily="18" charset="0"/>
                      </a:rPr>
                      <m:t>=</m:t>
                    </m:r>
                    <m:r>
                      <a:rPr lang="es-ES" sz="1100" b="1" i="1" smtClean="0">
                        <a:latin typeface="Cambria Math" panose="02040503050406030204" pitchFamily="18" charset="0"/>
                      </a:rPr>
                      <m:t>𝑽𝒎</m:t>
                    </m:r>
                    <m:r>
                      <a:rPr lang="es-ES" sz="1100" b="1" i="1" smtClean="0">
                        <a:latin typeface="Cambria Math" panose="02040503050406030204" pitchFamily="18" charset="0"/>
                      </a:rPr>
                      <m:t>/(</m:t>
                    </m:r>
                    <m:r>
                      <a:rPr lang="es-ES" sz="1100" b="1" i="1" smtClean="0">
                        <a:latin typeface="Cambria Math" panose="02040503050406030204" pitchFamily="18" charset="0"/>
                      </a:rPr>
                      <m:t>𝒇𝑹𝑪</m:t>
                    </m:r>
                    <m:r>
                      <a:rPr lang="es-ES" sz="1100" b="1" i="1" smtClean="0">
                        <a:latin typeface="Cambria Math" panose="02040503050406030204" pitchFamily="18" charset="0"/>
                      </a:rPr>
                      <m:t>)</m:t>
                    </m:r>
                  </m:oMath>
                </a14:m>
                <a:r>
                  <a:rPr lang="es-ES" sz="1100" b="1" dirty="0"/>
                  <a:t> </a:t>
                </a:r>
              </a:p>
            </p:txBody>
          </p:sp>
        </mc:Choice>
        <mc:Fallback>
          <p:sp>
            <p:nvSpPr>
              <p:cNvPr id="28" name="CuadroTexto 27">
                <a:extLst>
                  <a:ext uri="{FF2B5EF4-FFF2-40B4-BE49-F238E27FC236}">
                    <a16:creationId xmlns:a16="http://schemas.microsoft.com/office/drawing/2014/main" id="{694F4EFC-08B3-4C74-8DD1-4CB9A5F441F2}"/>
                  </a:ext>
                </a:extLst>
              </p:cNvPr>
              <p:cNvSpPr txBox="1">
                <a:spLocks noRot="1" noChangeAspect="1" noMove="1" noResize="1" noEditPoints="1" noAdjustHandles="1" noChangeArrowheads="1" noChangeShapeType="1" noTextEdit="1"/>
              </p:cNvSpPr>
              <p:nvPr/>
            </p:nvSpPr>
            <p:spPr>
              <a:xfrm>
                <a:off x="212055" y="4548155"/>
                <a:ext cx="4357090" cy="261610"/>
              </a:xfrm>
              <a:prstGeom prst="rect">
                <a:avLst/>
              </a:prstGeom>
              <a:blipFill>
                <a:blip r:embed="rId21"/>
                <a:stretch>
                  <a:fillRect b="-8511"/>
                </a:stretch>
              </a:blipFill>
            </p:spPr>
            <p:txBody>
              <a:bodyPr/>
              <a:lstStyle/>
              <a:p>
                <a:r>
                  <a:rPr lang="es-ES">
                    <a:noFill/>
                  </a:rPr>
                  <a:t> </a:t>
                </a:r>
              </a:p>
            </p:txBody>
          </p:sp>
        </mc:Fallback>
      </mc:AlternateContent>
      <p:sp>
        <p:nvSpPr>
          <p:cNvPr id="29" name="CuadroTexto 28">
            <a:extLst>
              <a:ext uri="{FF2B5EF4-FFF2-40B4-BE49-F238E27FC236}">
                <a16:creationId xmlns:a16="http://schemas.microsoft.com/office/drawing/2014/main" id="{39AA1F55-E2CE-4B0B-AC98-2C48DF71C0A2}"/>
              </a:ext>
            </a:extLst>
          </p:cNvPr>
          <p:cNvSpPr txBox="1"/>
          <p:nvPr/>
        </p:nvSpPr>
        <p:spPr>
          <a:xfrm>
            <a:off x="2816902" y="676515"/>
            <a:ext cx="383438" cy="246221"/>
          </a:xfrm>
          <a:prstGeom prst="rect">
            <a:avLst/>
          </a:prstGeom>
          <a:noFill/>
        </p:spPr>
        <p:txBody>
          <a:bodyPr wrap="none" rtlCol="0">
            <a:spAutoFit/>
          </a:bodyPr>
          <a:lstStyle/>
          <a:p>
            <a:r>
              <a:rPr lang="es-ES" sz="1000" b="1" dirty="0" err="1"/>
              <a:t>Vm</a:t>
            </a:r>
            <a:endParaRPr lang="es-ES" sz="1000" b="1" dirty="0"/>
          </a:p>
        </p:txBody>
      </p:sp>
      <p:sp>
        <p:nvSpPr>
          <p:cNvPr id="30" name="CuadroTexto 29">
            <a:extLst>
              <a:ext uri="{FF2B5EF4-FFF2-40B4-BE49-F238E27FC236}">
                <a16:creationId xmlns:a16="http://schemas.microsoft.com/office/drawing/2014/main" id="{49B8CC12-891E-4D31-8F83-A9A70AD39C37}"/>
              </a:ext>
            </a:extLst>
          </p:cNvPr>
          <p:cNvSpPr txBox="1"/>
          <p:nvPr/>
        </p:nvSpPr>
        <p:spPr>
          <a:xfrm>
            <a:off x="3098467" y="1252128"/>
            <a:ext cx="426720" cy="246221"/>
          </a:xfrm>
          <a:prstGeom prst="rect">
            <a:avLst/>
          </a:prstGeom>
          <a:noFill/>
        </p:spPr>
        <p:txBody>
          <a:bodyPr wrap="none" rtlCol="0">
            <a:spAutoFit/>
          </a:bodyPr>
          <a:lstStyle/>
          <a:p>
            <a:r>
              <a:rPr lang="es-ES" sz="1000" b="1" dirty="0"/>
              <a:t>-</a:t>
            </a:r>
            <a:r>
              <a:rPr lang="es-ES" sz="1000" b="1" dirty="0" err="1"/>
              <a:t>Vm</a:t>
            </a:r>
            <a:endParaRPr lang="es-ES" sz="1000" b="1" dirty="0"/>
          </a:p>
        </p:txBody>
      </p:sp>
      <p:sp>
        <p:nvSpPr>
          <p:cNvPr id="32" name="CuadroTexto 31">
            <a:extLst>
              <a:ext uri="{FF2B5EF4-FFF2-40B4-BE49-F238E27FC236}">
                <a16:creationId xmlns:a16="http://schemas.microsoft.com/office/drawing/2014/main" id="{7BA47688-2374-4017-B31B-5A64AB144EAA}"/>
              </a:ext>
            </a:extLst>
          </p:cNvPr>
          <p:cNvSpPr txBox="1"/>
          <p:nvPr/>
        </p:nvSpPr>
        <p:spPr>
          <a:xfrm>
            <a:off x="77667" y="1635244"/>
            <a:ext cx="1470879" cy="261610"/>
          </a:xfrm>
          <a:prstGeom prst="rect">
            <a:avLst/>
          </a:prstGeom>
          <a:noFill/>
        </p:spPr>
        <p:txBody>
          <a:bodyPr wrap="square">
            <a:spAutoFit/>
          </a:bodyPr>
          <a:lstStyle/>
          <a:p>
            <a:r>
              <a:rPr lang="es-ES_tradnl" altLang="es-ES" sz="1100" i="1" dirty="0"/>
              <a:t>V</a:t>
            </a:r>
            <a:r>
              <a:rPr lang="es-ES_tradnl" altLang="es-ES" sz="1100" i="1" baseline="-16000" dirty="0"/>
              <a:t>s</a:t>
            </a:r>
            <a:r>
              <a:rPr lang="es-ES_tradnl" altLang="es-ES" sz="1100" i="1" dirty="0"/>
              <a:t>=</a:t>
            </a:r>
            <a:r>
              <a:rPr lang="es-ES_tradnl" altLang="es-ES" sz="1100" i="1" dirty="0" err="1"/>
              <a:t>V</a:t>
            </a:r>
            <a:r>
              <a:rPr lang="es-ES_tradnl" altLang="es-ES" sz="1100" i="1" baseline="-16000" dirty="0" err="1"/>
              <a:t>m</a:t>
            </a:r>
            <a:r>
              <a:rPr lang="es-ES_tradnl" altLang="es-ES" sz="1100" i="1" dirty="0"/>
              <a:t> sen(</a:t>
            </a:r>
            <a:r>
              <a:rPr lang="es-ES_tradnl" altLang="es-ES" sz="1100" i="1" dirty="0" err="1">
                <a:latin typeface="Symbol" panose="05050102010706020507" pitchFamily="18" charset="2"/>
              </a:rPr>
              <a:t>w</a:t>
            </a:r>
            <a:r>
              <a:rPr lang="es-ES_tradnl" altLang="es-ES" sz="1100" i="1" dirty="0" err="1"/>
              <a:t>t</a:t>
            </a:r>
            <a:r>
              <a:rPr lang="es-ES_tradnl" altLang="es-ES" sz="1100" i="1" dirty="0"/>
              <a:t>)</a:t>
            </a:r>
            <a:endParaRPr lang="es-ES" sz="1100" dirty="0"/>
          </a:p>
        </p:txBody>
      </p:sp>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05201B13-EE5D-4397-87B8-144FE63DDE45}"/>
                  </a:ext>
                </a:extLst>
              </p:cNvPr>
              <p:cNvSpPr txBox="1"/>
              <p:nvPr/>
            </p:nvSpPr>
            <p:spPr>
              <a:xfrm>
                <a:off x="5399636" y="3261197"/>
                <a:ext cx="841705" cy="7956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𝐼</m:t>
                      </m:r>
                      <m:r>
                        <a:rPr lang="es-ES" b="0" i="1" baseline="-25000" smtClean="0">
                          <a:latin typeface="Cambria Math" panose="02040503050406030204" pitchFamily="18" charset="0"/>
                        </a:rPr>
                        <m:t>𝐿</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𝑄</m:t>
                          </m:r>
                        </m:num>
                        <m:den>
                          <m:r>
                            <a:rPr lang="es-ES" b="0" i="1" smtClean="0">
                              <a:latin typeface="Cambria Math" panose="02040503050406030204" pitchFamily="18" charset="0"/>
                            </a:rPr>
                            <m:t>𝑇</m:t>
                          </m:r>
                        </m:den>
                      </m:f>
                    </m:oMath>
                  </m:oMathPara>
                </a14:m>
                <a:endParaRPr lang="es-ES" b="0" dirty="0"/>
              </a:p>
              <a:p>
                <a:endParaRPr lang="es-ES" dirty="0"/>
              </a:p>
            </p:txBody>
          </p:sp>
        </mc:Choice>
        <mc:Fallback>
          <p:sp>
            <p:nvSpPr>
              <p:cNvPr id="4" name="CuadroTexto 3">
                <a:extLst>
                  <a:ext uri="{FF2B5EF4-FFF2-40B4-BE49-F238E27FC236}">
                    <a16:creationId xmlns:a16="http://schemas.microsoft.com/office/drawing/2014/main" id="{05201B13-EE5D-4397-87B8-144FE63DDE45}"/>
                  </a:ext>
                </a:extLst>
              </p:cNvPr>
              <p:cNvSpPr txBox="1">
                <a:spLocks noRot="1" noChangeAspect="1" noMove="1" noResize="1" noEditPoints="1" noAdjustHandles="1" noChangeArrowheads="1" noChangeShapeType="1" noTextEdit="1"/>
              </p:cNvSpPr>
              <p:nvPr/>
            </p:nvSpPr>
            <p:spPr>
              <a:xfrm>
                <a:off x="5399636" y="3261197"/>
                <a:ext cx="841705" cy="795602"/>
              </a:xfrm>
              <a:prstGeom prst="rect">
                <a:avLst/>
              </a:prstGeom>
              <a:blipFill>
                <a:blip r:embed="rId22"/>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3C4D353B-B008-4238-A2E5-255D235D8BE5}"/>
                  </a:ext>
                </a:extLst>
              </p:cNvPr>
              <p:cNvSpPr txBox="1"/>
              <p:nvPr/>
            </p:nvSpPr>
            <p:spPr>
              <a:xfrm>
                <a:off x="5381990" y="3893579"/>
                <a:ext cx="954044" cy="797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𝑉𝑟</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𝑄</m:t>
                          </m:r>
                        </m:num>
                        <m:den>
                          <m:r>
                            <a:rPr lang="es-ES" b="0" i="1" smtClean="0">
                              <a:latin typeface="Cambria Math" panose="02040503050406030204" pitchFamily="18" charset="0"/>
                            </a:rPr>
                            <m:t>𝐶</m:t>
                          </m:r>
                        </m:den>
                      </m:f>
                    </m:oMath>
                  </m:oMathPara>
                </a14:m>
                <a:endParaRPr lang="es-ES" b="0" dirty="0"/>
              </a:p>
              <a:p>
                <a:endParaRPr lang="es-ES" dirty="0"/>
              </a:p>
            </p:txBody>
          </p:sp>
        </mc:Choice>
        <mc:Fallback>
          <p:sp>
            <p:nvSpPr>
              <p:cNvPr id="8" name="CuadroTexto 7">
                <a:extLst>
                  <a:ext uri="{FF2B5EF4-FFF2-40B4-BE49-F238E27FC236}">
                    <a16:creationId xmlns:a16="http://schemas.microsoft.com/office/drawing/2014/main" id="{3C4D353B-B008-4238-A2E5-255D235D8BE5}"/>
                  </a:ext>
                </a:extLst>
              </p:cNvPr>
              <p:cNvSpPr txBox="1">
                <a:spLocks noRot="1" noChangeAspect="1" noMove="1" noResize="1" noEditPoints="1" noAdjustHandles="1" noChangeArrowheads="1" noChangeShapeType="1" noTextEdit="1"/>
              </p:cNvSpPr>
              <p:nvPr/>
            </p:nvSpPr>
            <p:spPr>
              <a:xfrm>
                <a:off x="5381990" y="3893579"/>
                <a:ext cx="954044" cy="797398"/>
              </a:xfrm>
              <a:prstGeom prst="rect">
                <a:avLst/>
              </a:prstGeom>
              <a:blipFill>
                <a:blip r:embed="rId23"/>
                <a:stretch>
                  <a:fillRect/>
                </a:stretch>
              </a:blipFill>
            </p:spPr>
            <p:txBody>
              <a:bodyPr/>
              <a:lstStyle/>
              <a:p>
                <a:r>
                  <a:rPr lang="es-E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A39AA37A-3EB0-4799-B46C-8FB5344D596D}"/>
              </a:ext>
            </a:extLst>
          </p:cNvPr>
          <p:cNvSpPr>
            <a:spLocks noChangeArrowheads="1"/>
          </p:cNvSpPr>
          <p:nvPr/>
        </p:nvSpPr>
        <p:spPr bwMode="auto">
          <a:xfrm>
            <a:off x="1828801" y="1839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489475" name="Rectangle 3">
            <a:extLst>
              <a:ext uri="{FF2B5EF4-FFF2-40B4-BE49-F238E27FC236}">
                <a16:creationId xmlns:a16="http://schemas.microsoft.com/office/drawing/2014/main" id="{A7FF1AE8-45EA-4DA6-A712-FA59123BC83A}"/>
              </a:ext>
            </a:extLst>
          </p:cNvPr>
          <p:cNvSpPr>
            <a:spLocks noChangeArrowheads="1"/>
          </p:cNvSpPr>
          <p:nvPr/>
        </p:nvSpPr>
        <p:spPr bwMode="auto">
          <a:xfrm>
            <a:off x="1143000" y="2101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aphicFrame>
        <p:nvGraphicFramePr>
          <p:cNvPr id="489483" name="Object 11">
            <a:extLst>
              <a:ext uri="{FF2B5EF4-FFF2-40B4-BE49-F238E27FC236}">
                <a16:creationId xmlns:a16="http://schemas.microsoft.com/office/drawing/2014/main" id="{7BD32AD3-9541-45AE-93B9-6C2A2232C0F4}"/>
              </a:ext>
            </a:extLst>
          </p:cNvPr>
          <p:cNvGraphicFramePr>
            <a:graphicFrameLocks noChangeAspect="1"/>
          </p:cNvGraphicFramePr>
          <p:nvPr>
            <p:extLst>
              <p:ext uri="{D42A27DB-BD31-4B8C-83A1-F6EECF244321}">
                <p14:modId xmlns:p14="http://schemas.microsoft.com/office/powerpoint/2010/main" val="2289280334"/>
              </p:ext>
            </p:extLst>
          </p:nvPr>
        </p:nvGraphicFramePr>
        <p:xfrm>
          <a:off x="6415918" y="3937525"/>
          <a:ext cx="2325291" cy="695325"/>
        </p:xfrm>
        <a:graphic>
          <a:graphicData uri="http://schemas.openxmlformats.org/presentationml/2006/ole">
            <mc:AlternateContent xmlns:mc="http://schemas.openxmlformats.org/markup-compatibility/2006">
              <mc:Choice xmlns:v="urn:schemas-microsoft-com:vml" Requires="v">
                <p:oleObj name="Equation" r:id="rId2" imgW="1447560" imgH="431640" progId="Equation.DSMT4">
                  <p:embed/>
                </p:oleObj>
              </mc:Choice>
              <mc:Fallback>
                <p:oleObj name="Equation" r:id="rId2" imgW="1447560" imgH="431640" progId="Equation.DSMT4">
                  <p:embed/>
                  <p:pic>
                    <p:nvPicPr>
                      <p:cNvPr id="489483" name="Object 11">
                        <a:extLst>
                          <a:ext uri="{FF2B5EF4-FFF2-40B4-BE49-F238E27FC236}">
                            <a16:creationId xmlns:a16="http://schemas.microsoft.com/office/drawing/2014/main" id="{7BD32AD3-9541-45AE-93B9-6C2A2232C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918" y="3937525"/>
                        <a:ext cx="2325291" cy="6953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9484" name="Rectangle 12">
            <a:extLst>
              <a:ext uri="{FF2B5EF4-FFF2-40B4-BE49-F238E27FC236}">
                <a16:creationId xmlns:a16="http://schemas.microsoft.com/office/drawing/2014/main" id="{0C167A79-94D9-49DB-AA9F-D7C2E34FFB10}"/>
              </a:ext>
            </a:extLst>
          </p:cNvPr>
          <p:cNvSpPr>
            <a:spLocks noChangeArrowheads="1"/>
          </p:cNvSpPr>
          <p:nvPr/>
        </p:nvSpPr>
        <p:spPr bwMode="auto">
          <a:xfrm>
            <a:off x="6406740" y="3860073"/>
            <a:ext cx="2483644" cy="917972"/>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aphicFrame>
        <p:nvGraphicFramePr>
          <p:cNvPr id="489486" name="Object 14">
            <a:extLst>
              <a:ext uri="{FF2B5EF4-FFF2-40B4-BE49-F238E27FC236}">
                <a16:creationId xmlns:a16="http://schemas.microsoft.com/office/drawing/2014/main" id="{9407D5FA-B90F-4D78-BF68-859CC91355C5}"/>
              </a:ext>
            </a:extLst>
          </p:cNvPr>
          <p:cNvGraphicFramePr>
            <a:graphicFrameLocks noChangeAspect="1"/>
          </p:cNvGraphicFramePr>
          <p:nvPr>
            <p:extLst>
              <p:ext uri="{D42A27DB-BD31-4B8C-83A1-F6EECF244321}">
                <p14:modId xmlns:p14="http://schemas.microsoft.com/office/powerpoint/2010/main" val="2792863049"/>
              </p:ext>
            </p:extLst>
          </p:nvPr>
        </p:nvGraphicFramePr>
        <p:xfrm>
          <a:off x="5516538" y="2607487"/>
          <a:ext cx="666885" cy="638529"/>
        </p:xfrm>
        <a:graphic>
          <a:graphicData uri="http://schemas.openxmlformats.org/presentationml/2006/ole">
            <mc:AlternateContent xmlns:mc="http://schemas.openxmlformats.org/markup-compatibility/2006">
              <mc:Choice xmlns:v="urn:schemas-microsoft-com:vml" Requires="v">
                <p:oleObj name="Equation" r:id="rId4" imgW="558720" imgH="533160" progId="Equation.DSMT4">
                  <p:embed/>
                </p:oleObj>
              </mc:Choice>
              <mc:Fallback>
                <p:oleObj name="Equation" r:id="rId4" imgW="558720" imgH="533160" progId="Equation.DSMT4">
                  <p:embed/>
                  <p:pic>
                    <p:nvPicPr>
                      <p:cNvPr id="489486" name="Object 14">
                        <a:extLst>
                          <a:ext uri="{FF2B5EF4-FFF2-40B4-BE49-F238E27FC236}">
                            <a16:creationId xmlns:a16="http://schemas.microsoft.com/office/drawing/2014/main" id="{9407D5FA-B90F-4D78-BF68-859CC9135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6538" y="2607487"/>
                        <a:ext cx="666885" cy="638529"/>
                      </a:xfrm>
                      <a:prstGeom prst="rect">
                        <a:avLst/>
                      </a:prstGeom>
                      <a:noFill/>
                      <a:ln>
                        <a:noFill/>
                      </a:ln>
                      <a:effectLst/>
                    </p:spPr>
                  </p:pic>
                </p:oleObj>
              </mc:Fallback>
            </mc:AlternateContent>
          </a:graphicData>
        </a:graphic>
      </p:graphicFrame>
      <p:sp>
        <p:nvSpPr>
          <p:cNvPr id="489487" name="AutoShape 15">
            <a:extLst>
              <a:ext uri="{FF2B5EF4-FFF2-40B4-BE49-F238E27FC236}">
                <a16:creationId xmlns:a16="http://schemas.microsoft.com/office/drawing/2014/main" id="{A0E700B9-DD28-4185-BF9B-8932A9DBDA05}"/>
              </a:ext>
            </a:extLst>
          </p:cNvPr>
          <p:cNvSpPr>
            <a:spLocks noChangeArrowheads="1"/>
          </p:cNvSpPr>
          <p:nvPr/>
        </p:nvSpPr>
        <p:spPr bwMode="auto">
          <a:xfrm>
            <a:off x="7560225" y="3497497"/>
            <a:ext cx="108347" cy="323850"/>
          </a:xfrm>
          <a:prstGeom prst="downArrow">
            <a:avLst>
              <a:gd name="adj1" fmla="val 50000"/>
              <a:gd name="adj2" fmla="val 74726"/>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A5E5B46E-F540-411C-A0E5-054FBD8B5C5E}"/>
                  </a:ext>
                </a:extLst>
              </p:cNvPr>
              <p:cNvSpPr txBox="1"/>
              <p:nvPr/>
            </p:nvSpPr>
            <p:spPr>
              <a:xfrm>
                <a:off x="5467994" y="1974278"/>
                <a:ext cx="3676006"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1100" b="1" dirty="0"/>
                  <a:t>Tensión de rizado en rectificador de onda completa:</a:t>
                </a:r>
              </a:p>
              <a:p>
                <a:r>
                  <a:rPr lang="es-ES" sz="1100" b="1" dirty="0"/>
                  <a:t>  </a:t>
                </a:r>
                <a14:m>
                  <m:oMath xmlns:m="http://schemas.openxmlformats.org/officeDocument/2006/math">
                    <m:r>
                      <a:rPr lang="es-ES" sz="1100" b="1" i="1" smtClean="0">
                        <a:latin typeface="Cambria Math" panose="02040503050406030204" pitchFamily="18" charset="0"/>
                      </a:rPr>
                      <m:t>𝑽𝒓</m:t>
                    </m:r>
                    <m:r>
                      <a:rPr lang="es-ES" sz="1100" b="1" i="1" smtClean="0">
                        <a:latin typeface="Cambria Math" panose="02040503050406030204" pitchFamily="18" charset="0"/>
                      </a:rPr>
                      <m:t>=</m:t>
                    </m:r>
                    <m:r>
                      <a:rPr lang="es-ES" sz="1100" b="1" i="1" smtClean="0">
                        <a:latin typeface="Cambria Math" panose="02040503050406030204" pitchFamily="18" charset="0"/>
                      </a:rPr>
                      <m:t>𝑽𝒎</m:t>
                    </m:r>
                    <m:r>
                      <a:rPr lang="es-ES" sz="1100" b="1" i="1" smtClean="0">
                        <a:latin typeface="Cambria Math" panose="02040503050406030204" pitchFamily="18" charset="0"/>
                      </a:rPr>
                      <m:t>/(</m:t>
                    </m:r>
                    <m:r>
                      <a:rPr lang="es-ES" sz="1100" b="1" i="1" smtClean="0">
                        <a:latin typeface="Cambria Math" panose="02040503050406030204" pitchFamily="18" charset="0"/>
                      </a:rPr>
                      <m:t>𝟐</m:t>
                    </m:r>
                    <m:r>
                      <a:rPr lang="es-ES" sz="1100" b="1" i="1" smtClean="0">
                        <a:latin typeface="Cambria Math" panose="02040503050406030204" pitchFamily="18" charset="0"/>
                      </a:rPr>
                      <m:t>𝒇𝑹𝑪</m:t>
                    </m:r>
                    <m:r>
                      <a:rPr lang="es-ES" sz="1100" b="1" i="1" smtClean="0">
                        <a:latin typeface="Cambria Math" panose="02040503050406030204" pitchFamily="18" charset="0"/>
                      </a:rPr>
                      <m:t>)</m:t>
                    </m:r>
                  </m:oMath>
                </a14:m>
                <a:r>
                  <a:rPr lang="es-ES" sz="1100" b="1" dirty="0"/>
                  <a:t> </a:t>
                </a:r>
              </a:p>
            </p:txBody>
          </p:sp>
        </mc:Choice>
        <mc:Fallback>
          <p:sp>
            <p:nvSpPr>
              <p:cNvPr id="16" name="CuadroTexto 15">
                <a:extLst>
                  <a:ext uri="{FF2B5EF4-FFF2-40B4-BE49-F238E27FC236}">
                    <a16:creationId xmlns:a16="http://schemas.microsoft.com/office/drawing/2014/main" id="{A5E5B46E-F540-411C-A0E5-054FBD8B5C5E}"/>
                  </a:ext>
                </a:extLst>
              </p:cNvPr>
              <p:cNvSpPr txBox="1">
                <a:spLocks noRot="1" noChangeAspect="1" noMove="1" noResize="1" noEditPoints="1" noAdjustHandles="1" noChangeArrowheads="1" noChangeShapeType="1" noTextEdit="1"/>
              </p:cNvSpPr>
              <p:nvPr/>
            </p:nvSpPr>
            <p:spPr>
              <a:xfrm>
                <a:off x="5467994" y="1974278"/>
                <a:ext cx="3676006" cy="430887"/>
              </a:xfrm>
              <a:prstGeom prst="rect">
                <a:avLst/>
              </a:prstGeom>
              <a:blipFill>
                <a:blip r:embed="rId6"/>
                <a:stretch>
                  <a:fillRect/>
                </a:stretch>
              </a:blipFill>
            </p:spPr>
            <p:txBody>
              <a:bodyPr/>
              <a:lstStyle/>
              <a:p>
                <a:r>
                  <a:rPr lang="es-ES">
                    <a:noFill/>
                  </a:rPr>
                  <a:t> </a:t>
                </a:r>
              </a:p>
            </p:txBody>
          </p:sp>
        </mc:Fallback>
      </mc:AlternateContent>
      <p:pic>
        <p:nvPicPr>
          <p:cNvPr id="7" name="Imagen 6">
            <a:extLst>
              <a:ext uri="{FF2B5EF4-FFF2-40B4-BE49-F238E27FC236}">
                <a16:creationId xmlns:a16="http://schemas.microsoft.com/office/drawing/2014/main" id="{E2DE0E85-7FD3-4715-A2A0-154515FD3A5A}"/>
              </a:ext>
            </a:extLst>
          </p:cNvPr>
          <p:cNvPicPr>
            <a:picLocks noChangeAspect="1"/>
          </p:cNvPicPr>
          <p:nvPr/>
        </p:nvPicPr>
        <p:blipFill>
          <a:blip r:embed="rId7"/>
          <a:stretch>
            <a:fillRect/>
          </a:stretch>
        </p:blipFill>
        <p:spPr>
          <a:xfrm>
            <a:off x="565614" y="1023937"/>
            <a:ext cx="2771775" cy="2524125"/>
          </a:xfrm>
          <a:prstGeom prst="rect">
            <a:avLst/>
          </a:prstGeom>
        </p:spPr>
      </p:pic>
      <p:pic>
        <p:nvPicPr>
          <p:cNvPr id="9" name="Imagen 8">
            <a:extLst>
              <a:ext uri="{FF2B5EF4-FFF2-40B4-BE49-F238E27FC236}">
                <a16:creationId xmlns:a16="http://schemas.microsoft.com/office/drawing/2014/main" id="{715D1105-8CAF-4369-ABE1-BD3D26988019}"/>
              </a:ext>
            </a:extLst>
          </p:cNvPr>
          <p:cNvPicPr>
            <a:picLocks noChangeAspect="1"/>
          </p:cNvPicPr>
          <p:nvPr/>
        </p:nvPicPr>
        <p:blipFill>
          <a:blip r:embed="rId8"/>
          <a:stretch>
            <a:fillRect/>
          </a:stretch>
        </p:blipFill>
        <p:spPr>
          <a:xfrm>
            <a:off x="3300326" y="756440"/>
            <a:ext cx="2152650" cy="4343400"/>
          </a:xfrm>
          <a:prstGeom prst="rect">
            <a:avLst/>
          </a:prstGeom>
        </p:spPr>
      </p:pic>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3C11CC9-06A0-423D-BA75-398F8764BD9E}"/>
                  </a:ext>
                </a:extLst>
              </p14:cNvPr>
              <p14:cNvContentPartPr/>
              <p14:nvPr/>
            </p14:nvContentPartPr>
            <p14:xfrm>
              <a:off x="1478359" y="1544561"/>
              <a:ext cx="26280" cy="39600"/>
            </p14:xfrm>
          </p:contentPart>
        </mc:Choice>
        <mc:Fallback xmlns="">
          <p:pic>
            <p:nvPicPr>
              <p:cNvPr id="10" name="Entrada de lápiz 9">
                <a:extLst>
                  <a:ext uri="{FF2B5EF4-FFF2-40B4-BE49-F238E27FC236}">
                    <a16:creationId xmlns:a16="http://schemas.microsoft.com/office/drawing/2014/main" id="{43C11CC9-06A0-423D-BA75-398F8764BD9E}"/>
                  </a:ext>
                </a:extLst>
              </p:cNvPr>
              <p:cNvPicPr/>
              <p:nvPr/>
            </p:nvPicPr>
            <p:blipFill>
              <a:blip r:embed="rId10"/>
              <a:stretch>
                <a:fillRect/>
              </a:stretch>
            </p:blipFill>
            <p:spPr>
              <a:xfrm>
                <a:off x="1469719" y="1535561"/>
                <a:ext cx="43920" cy="57240"/>
              </a:xfrm>
              <a:prstGeom prst="rect">
                <a:avLst/>
              </a:prstGeom>
            </p:spPr>
          </p:pic>
        </mc:Fallback>
      </mc:AlternateContent>
      <p:grpSp>
        <p:nvGrpSpPr>
          <p:cNvPr id="13" name="Grupo 12">
            <a:extLst>
              <a:ext uri="{FF2B5EF4-FFF2-40B4-BE49-F238E27FC236}">
                <a16:creationId xmlns:a16="http://schemas.microsoft.com/office/drawing/2014/main" id="{C0C06A22-AC08-4631-9428-19D7640EED97}"/>
              </a:ext>
            </a:extLst>
          </p:cNvPr>
          <p:cNvGrpSpPr/>
          <p:nvPr/>
        </p:nvGrpSpPr>
        <p:grpSpPr>
          <a:xfrm>
            <a:off x="1457839" y="1546361"/>
            <a:ext cx="57600" cy="356760"/>
            <a:chOff x="1457839" y="1546361"/>
            <a:chExt cx="57600" cy="356760"/>
          </a:xfrm>
        </p:grpSpPr>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36032109-0ABE-43CC-BEEA-670DD2294E98}"/>
                    </a:ext>
                  </a:extLst>
                </p14:cNvPr>
                <p14:cNvContentPartPr/>
                <p14:nvPr/>
              </p14:nvContentPartPr>
              <p14:xfrm>
                <a:off x="1457839" y="1546361"/>
                <a:ext cx="46800" cy="337680"/>
              </p14:xfrm>
            </p:contentPart>
          </mc:Choice>
          <mc:Fallback xmlns="">
            <p:pic>
              <p:nvPicPr>
                <p:cNvPr id="11" name="Entrada de lápiz 10">
                  <a:extLst>
                    <a:ext uri="{FF2B5EF4-FFF2-40B4-BE49-F238E27FC236}">
                      <a16:creationId xmlns:a16="http://schemas.microsoft.com/office/drawing/2014/main" id="{36032109-0ABE-43CC-BEEA-670DD2294E98}"/>
                    </a:ext>
                  </a:extLst>
                </p:cNvPr>
                <p:cNvPicPr/>
                <p:nvPr/>
              </p:nvPicPr>
              <p:blipFill>
                <a:blip r:embed="rId12"/>
                <a:stretch>
                  <a:fillRect/>
                </a:stretch>
              </p:blipFill>
              <p:spPr>
                <a:xfrm>
                  <a:off x="1449199" y="1537361"/>
                  <a:ext cx="644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DB1FE2D3-8EC8-4017-8330-715BAF8F4232}"/>
                    </a:ext>
                  </a:extLst>
                </p14:cNvPr>
                <p14:cNvContentPartPr/>
                <p14:nvPr/>
              </p14:nvContentPartPr>
              <p14:xfrm>
                <a:off x="1470799" y="1876121"/>
                <a:ext cx="44640" cy="27000"/>
              </p14:xfrm>
            </p:contentPart>
          </mc:Choice>
          <mc:Fallback xmlns="">
            <p:pic>
              <p:nvPicPr>
                <p:cNvPr id="12" name="Entrada de lápiz 11">
                  <a:extLst>
                    <a:ext uri="{FF2B5EF4-FFF2-40B4-BE49-F238E27FC236}">
                      <a16:creationId xmlns:a16="http://schemas.microsoft.com/office/drawing/2014/main" id="{DB1FE2D3-8EC8-4017-8330-715BAF8F4232}"/>
                    </a:ext>
                  </a:extLst>
                </p:cNvPr>
                <p:cNvPicPr/>
                <p:nvPr/>
              </p:nvPicPr>
              <p:blipFill>
                <a:blip r:embed="rId14"/>
                <a:stretch>
                  <a:fillRect/>
                </a:stretch>
              </p:blipFill>
              <p:spPr>
                <a:xfrm>
                  <a:off x="1461799" y="1867121"/>
                  <a:ext cx="6228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4" name="Entrada de lápiz 13">
                <a:extLst>
                  <a:ext uri="{FF2B5EF4-FFF2-40B4-BE49-F238E27FC236}">
                    <a16:creationId xmlns:a16="http://schemas.microsoft.com/office/drawing/2014/main" id="{6A90FFC9-3A34-48AF-9359-7619787D03A6}"/>
                  </a:ext>
                </a:extLst>
              </p14:cNvPr>
              <p14:cNvContentPartPr/>
              <p14:nvPr/>
            </p14:nvContentPartPr>
            <p14:xfrm>
              <a:off x="780679" y="1553201"/>
              <a:ext cx="73080" cy="595440"/>
            </p14:xfrm>
          </p:contentPart>
        </mc:Choice>
        <mc:Fallback xmlns="">
          <p:pic>
            <p:nvPicPr>
              <p:cNvPr id="14" name="Entrada de lápiz 13">
                <a:extLst>
                  <a:ext uri="{FF2B5EF4-FFF2-40B4-BE49-F238E27FC236}">
                    <a16:creationId xmlns:a16="http://schemas.microsoft.com/office/drawing/2014/main" id="{6A90FFC9-3A34-48AF-9359-7619787D03A6}"/>
                  </a:ext>
                </a:extLst>
              </p:cNvPr>
              <p:cNvPicPr/>
              <p:nvPr/>
            </p:nvPicPr>
            <p:blipFill>
              <a:blip r:embed="rId16"/>
              <a:stretch>
                <a:fillRect/>
              </a:stretch>
            </p:blipFill>
            <p:spPr>
              <a:xfrm>
                <a:off x="771679" y="1544201"/>
                <a:ext cx="90720" cy="613080"/>
              </a:xfrm>
              <a:prstGeom prst="rect">
                <a:avLst/>
              </a:prstGeom>
            </p:spPr>
          </p:pic>
        </mc:Fallback>
      </mc:AlternateContent>
      <p:grpSp>
        <p:nvGrpSpPr>
          <p:cNvPr id="22" name="Grupo 21">
            <a:extLst>
              <a:ext uri="{FF2B5EF4-FFF2-40B4-BE49-F238E27FC236}">
                <a16:creationId xmlns:a16="http://schemas.microsoft.com/office/drawing/2014/main" id="{8F61CCF6-A60A-41AD-A9EA-396866E6A923}"/>
              </a:ext>
            </a:extLst>
          </p:cNvPr>
          <p:cNvGrpSpPr/>
          <p:nvPr/>
        </p:nvGrpSpPr>
        <p:grpSpPr>
          <a:xfrm>
            <a:off x="777079" y="1601441"/>
            <a:ext cx="101520" cy="745560"/>
            <a:chOff x="777079" y="1601441"/>
            <a:chExt cx="101520" cy="745560"/>
          </a:xfrm>
        </p:grpSpPr>
        <mc:AlternateContent xmlns:mc="http://schemas.openxmlformats.org/markup-compatibility/2006" xmlns:p14="http://schemas.microsoft.com/office/powerpoint/2010/main">
          <mc:Choice Requires="p14">
            <p:contentPart p14:bwMode="auto" r:id="rId17">
              <p14:nvContentPartPr>
                <p14:cNvPr id="15" name="Entrada de lápiz 14">
                  <a:extLst>
                    <a:ext uri="{FF2B5EF4-FFF2-40B4-BE49-F238E27FC236}">
                      <a16:creationId xmlns:a16="http://schemas.microsoft.com/office/drawing/2014/main" id="{ADC2320E-19D8-4F6F-ABE7-05C0B87256B1}"/>
                    </a:ext>
                  </a:extLst>
                </p14:cNvPr>
                <p14:cNvContentPartPr/>
                <p14:nvPr/>
              </p14:nvContentPartPr>
              <p14:xfrm>
                <a:off x="782119" y="1707641"/>
                <a:ext cx="86040" cy="607320"/>
              </p14:xfrm>
            </p:contentPart>
          </mc:Choice>
          <mc:Fallback xmlns="">
            <p:pic>
              <p:nvPicPr>
                <p:cNvPr id="15" name="Entrada de lápiz 14">
                  <a:extLst>
                    <a:ext uri="{FF2B5EF4-FFF2-40B4-BE49-F238E27FC236}">
                      <a16:creationId xmlns:a16="http://schemas.microsoft.com/office/drawing/2014/main" id="{ADC2320E-19D8-4F6F-ABE7-05C0B87256B1}"/>
                    </a:ext>
                  </a:extLst>
                </p:cNvPr>
                <p:cNvPicPr/>
                <p:nvPr/>
              </p:nvPicPr>
              <p:blipFill>
                <a:blip r:embed="rId18"/>
                <a:stretch>
                  <a:fillRect/>
                </a:stretch>
              </p:blipFill>
              <p:spPr>
                <a:xfrm>
                  <a:off x="773119" y="1699001"/>
                  <a:ext cx="10368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F89B67D9-1FB7-4315-882D-7EAC2C23ACD1}"/>
                    </a:ext>
                  </a:extLst>
                </p14:cNvPr>
                <p14:cNvContentPartPr/>
                <p14:nvPr/>
              </p14:nvContentPartPr>
              <p14:xfrm>
                <a:off x="777079" y="1601441"/>
                <a:ext cx="101520" cy="745560"/>
              </p14:xfrm>
            </p:contentPart>
          </mc:Choice>
          <mc:Fallback xmlns="">
            <p:pic>
              <p:nvPicPr>
                <p:cNvPr id="21" name="Entrada de lápiz 20">
                  <a:extLst>
                    <a:ext uri="{FF2B5EF4-FFF2-40B4-BE49-F238E27FC236}">
                      <a16:creationId xmlns:a16="http://schemas.microsoft.com/office/drawing/2014/main" id="{F89B67D9-1FB7-4315-882D-7EAC2C23ACD1}"/>
                    </a:ext>
                  </a:extLst>
                </p:cNvPr>
                <p:cNvPicPr/>
                <p:nvPr/>
              </p:nvPicPr>
              <p:blipFill>
                <a:blip r:embed="rId20"/>
                <a:stretch>
                  <a:fillRect/>
                </a:stretch>
              </p:blipFill>
              <p:spPr>
                <a:xfrm>
                  <a:off x="768439" y="1592801"/>
                  <a:ext cx="119160" cy="76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2BD5AB3F-9758-4B81-9891-F55F3E5B0603}"/>
                  </a:ext>
                </a:extLst>
              </p14:cNvPr>
              <p14:cNvContentPartPr/>
              <p14:nvPr/>
            </p14:nvContentPartPr>
            <p14:xfrm>
              <a:off x="1415719" y="1573721"/>
              <a:ext cx="1800" cy="2160"/>
            </p14:xfrm>
          </p:contentPart>
        </mc:Choice>
        <mc:Fallback xmlns="">
          <p:pic>
            <p:nvPicPr>
              <p:cNvPr id="23" name="Entrada de lápiz 22">
                <a:extLst>
                  <a:ext uri="{FF2B5EF4-FFF2-40B4-BE49-F238E27FC236}">
                    <a16:creationId xmlns:a16="http://schemas.microsoft.com/office/drawing/2014/main" id="{2BD5AB3F-9758-4B81-9891-F55F3E5B0603}"/>
                  </a:ext>
                </a:extLst>
              </p:cNvPr>
              <p:cNvPicPr/>
              <p:nvPr/>
            </p:nvPicPr>
            <p:blipFill>
              <a:blip r:embed="rId22"/>
              <a:stretch>
                <a:fillRect/>
              </a:stretch>
            </p:blipFill>
            <p:spPr>
              <a:xfrm>
                <a:off x="1407079" y="1564721"/>
                <a:ext cx="19440" cy="19800"/>
              </a:xfrm>
              <a:prstGeom prst="rect">
                <a:avLst/>
              </a:prstGeom>
            </p:spPr>
          </p:pic>
        </mc:Fallback>
      </mc:AlternateContent>
      <p:sp>
        <p:nvSpPr>
          <p:cNvPr id="35" name="CuadroTexto 34">
            <a:extLst>
              <a:ext uri="{FF2B5EF4-FFF2-40B4-BE49-F238E27FC236}">
                <a16:creationId xmlns:a16="http://schemas.microsoft.com/office/drawing/2014/main" id="{151B6E7E-C360-46A4-B038-3AB770067404}"/>
              </a:ext>
            </a:extLst>
          </p:cNvPr>
          <p:cNvSpPr txBox="1"/>
          <p:nvPr/>
        </p:nvSpPr>
        <p:spPr>
          <a:xfrm>
            <a:off x="3656487" y="851083"/>
            <a:ext cx="383438" cy="246221"/>
          </a:xfrm>
          <a:prstGeom prst="rect">
            <a:avLst/>
          </a:prstGeom>
          <a:noFill/>
        </p:spPr>
        <p:txBody>
          <a:bodyPr wrap="none" rtlCol="0">
            <a:spAutoFit/>
          </a:bodyPr>
          <a:lstStyle/>
          <a:p>
            <a:r>
              <a:rPr lang="es-ES" sz="1000" b="1" dirty="0" err="1"/>
              <a:t>Vm</a:t>
            </a:r>
            <a:endParaRPr lang="es-ES" sz="1000" b="1" dirty="0"/>
          </a:p>
        </p:txBody>
      </p:sp>
      <p:sp>
        <p:nvSpPr>
          <p:cNvPr id="36" name="CuadroTexto 35">
            <a:extLst>
              <a:ext uri="{FF2B5EF4-FFF2-40B4-BE49-F238E27FC236}">
                <a16:creationId xmlns:a16="http://schemas.microsoft.com/office/drawing/2014/main" id="{C543C698-BF08-48AD-BA50-C7E1897ADF6C}"/>
              </a:ext>
            </a:extLst>
          </p:cNvPr>
          <p:cNvSpPr txBox="1"/>
          <p:nvPr/>
        </p:nvSpPr>
        <p:spPr>
          <a:xfrm>
            <a:off x="3975143" y="1643565"/>
            <a:ext cx="426720" cy="246221"/>
          </a:xfrm>
          <a:prstGeom prst="rect">
            <a:avLst/>
          </a:prstGeom>
          <a:noFill/>
        </p:spPr>
        <p:txBody>
          <a:bodyPr wrap="none" rtlCol="0">
            <a:spAutoFit/>
          </a:bodyPr>
          <a:lstStyle/>
          <a:p>
            <a:r>
              <a:rPr lang="es-ES" sz="1000" b="1" dirty="0"/>
              <a:t>-</a:t>
            </a:r>
            <a:r>
              <a:rPr lang="es-ES" sz="1000" b="1" dirty="0" err="1"/>
              <a:t>Vm</a:t>
            </a:r>
            <a:endParaRPr lang="es-ES" sz="1000" b="1" dirty="0"/>
          </a:p>
        </p:txBody>
      </p:sp>
      <p:sp>
        <p:nvSpPr>
          <p:cNvPr id="24" name="Título 2">
            <a:extLst>
              <a:ext uri="{FF2B5EF4-FFF2-40B4-BE49-F238E27FC236}">
                <a16:creationId xmlns:a16="http://schemas.microsoft.com/office/drawing/2014/main" id="{AC87F281-20B8-4976-B9CA-237A7E5EA198}"/>
              </a:ext>
            </a:extLst>
          </p:cNvPr>
          <p:cNvSpPr txBox="1">
            <a:spLocks/>
          </p:cNvSpPr>
          <p:nvPr/>
        </p:nvSpPr>
        <p:spPr>
          <a:xfrm>
            <a:off x="1570014" y="138020"/>
            <a:ext cx="6008550"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s-ES" altLang="es-ES" sz="2000" dirty="0"/>
              <a:t>Filtrado por condensador tras el rectificador de onda completa con dos diodos y toma intermedia </a:t>
            </a:r>
            <a:endParaRPr lang="es-ES" sz="2000" dirty="0"/>
          </a:p>
        </p:txBody>
      </p:sp>
      <mc:AlternateContent xmlns:mc="http://schemas.openxmlformats.org/markup-compatibility/2006">
        <mc:Choice xmlns:a14="http://schemas.microsoft.com/office/drawing/2010/main" Requires="a14">
          <p:sp>
            <p:nvSpPr>
              <p:cNvPr id="25" name="CuadroTexto 24">
                <a:extLst>
                  <a:ext uri="{FF2B5EF4-FFF2-40B4-BE49-F238E27FC236}">
                    <a16:creationId xmlns:a16="http://schemas.microsoft.com/office/drawing/2014/main" id="{B067F92F-A15B-4DFA-BDD4-471D86016E74}"/>
                  </a:ext>
                </a:extLst>
              </p:cNvPr>
              <p:cNvSpPr txBox="1"/>
              <p:nvPr/>
            </p:nvSpPr>
            <p:spPr>
              <a:xfrm>
                <a:off x="6504831" y="2680303"/>
                <a:ext cx="830548" cy="705834"/>
              </a:xfrm>
              <a:prstGeom prst="rect">
                <a:avLst/>
              </a:prstGeom>
              <a:noFill/>
            </p:spPr>
            <p:txBody>
              <a:bodyPr wrap="none" lIns="0" tIns="0" rIns="0" bIns="0" rtlCol="0">
                <a:spAutoFit/>
              </a:bodyPr>
              <a:lstStyle/>
              <a:p>
                <a14:m>
                  <m:oMath xmlns:m="http://schemas.openxmlformats.org/officeDocument/2006/math">
                    <m:r>
                      <a:rPr lang="es-ES" b="0" i="1" smtClean="0">
                        <a:latin typeface="Cambria Math" panose="02040503050406030204" pitchFamily="18" charset="0"/>
                      </a:rPr>
                      <m:t>𝐼</m:t>
                    </m:r>
                    <m:r>
                      <a:rPr lang="es-ES" b="0" i="1" baseline="-25000" smtClean="0">
                        <a:latin typeface="Cambria Math" panose="02040503050406030204" pitchFamily="18" charset="0"/>
                      </a:rPr>
                      <m:t>𝐿</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𝑄</m:t>
                        </m:r>
                      </m:num>
                      <m:den>
                        <m:r>
                          <a:rPr lang="es-ES" b="0" i="1" smtClean="0">
                            <a:latin typeface="Cambria Math" panose="02040503050406030204" pitchFamily="18" charset="0"/>
                          </a:rPr>
                          <m:t>𝑇</m:t>
                        </m:r>
                        <m:r>
                          <a:rPr lang="es-ES" b="0" i="1" smtClean="0">
                            <a:latin typeface="Cambria Math" panose="02040503050406030204" pitchFamily="18" charset="0"/>
                          </a:rPr>
                          <m:t>/2</m:t>
                        </m:r>
                      </m:den>
                    </m:f>
                  </m:oMath>
                </a14:m>
                <a:r>
                  <a:rPr lang="es-ES" b="0" dirty="0"/>
                  <a:t> </a:t>
                </a:r>
              </a:p>
              <a:p>
                <a:endParaRPr lang="es-ES" dirty="0"/>
              </a:p>
            </p:txBody>
          </p:sp>
        </mc:Choice>
        <mc:Fallback>
          <p:sp>
            <p:nvSpPr>
              <p:cNvPr id="25" name="CuadroTexto 24">
                <a:extLst>
                  <a:ext uri="{FF2B5EF4-FFF2-40B4-BE49-F238E27FC236}">
                    <a16:creationId xmlns:a16="http://schemas.microsoft.com/office/drawing/2014/main" id="{B067F92F-A15B-4DFA-BDD4-471D86016E74}"/>
                  </a:ext>
                </a:extLst>
              </p:cNvPr>
              <p:cNvSpPr txBox="1">
                <a:spLocks noRot="1" noChangeAspect="1" noMove="1" noResize="1" noEditPoints="1" noAdjustHandles="1" noChangeArrowheads="1" noChangeShapeType="1" noTextEdit="1"/>
              </p:cNvSpPr>
              <p:nvPr/>
            </p:nvSpPr>
            <p:spPr>
              <a:xfrm>
                <a:off x="6504831" y="2680303"/>
                <a:ext cx="830548" cy="705834"/>
              </a:xfrm>
              <a:prstGeom prst="rect">
                <a:avLst/>
              </a:prstGeom>
              <a:blipFill>
                <a:blip r:embed="rId23"/>
                <a:stretch>
                  <a:fillRect l="-9559" t="-1739"/>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26" name="CuadroTexto 25">
                <a:extLst>
                  <a:ext uri="{FF2B5EF4-FFF2-40B4-BE49-F238E27FC236}">
                    <a16:creationId xmlns:a16="http://schemas.microsoft.com/office/drawing/2014/main" id="{FDF81980-0848-4794-BBA1-0CB58601007B}"/>
                  </a:ext>
                </a:extLst>
              </p:cNvPr>
              <p:cNvSpPr txBox="1"/>
              <p:nvPr/>
            </p:nvSpPr>
            <p:spPr>
              <a:xfrm>
                <a:off x="7812121" y="2613237"/>
                <a:ext cx="954044" cy="797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𝑉𝑟</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𝑄</m:t>
                          </m:r>
                        </m:num>
                        <m:den>
                          <m:r>
                            <a:rPr lang="es-ES" b="0" i="1" smtClean="0">
                              <a:latin typeface="Cambria Math" panose="02040503050406030204" pitchFamily="18" charset="0"/>
                            </a:rPr>
                            <m:t>𝐶</m:t>
                          </m:r>
                        </m:den>
                      </m:f>
                    </m:oMath>
                  </m:oMathPara>
                </a14:m>
                <a:endParaRPr lang="es-ES" b="0" dirty="0"/>
              </a:p>
              <a:p>
                <a:endParaRPr lang="es-ES" dirty="0"/>
              </a:p>
            </p:txBody>
          </p:sp>
        </mc:Choice>
        <mc:Fallback>
          <p:sp>
            <p:nvSpPr>
              <p:cNvPr id="26" name="CuadroTexto 25">
                <a:extLst>
                  <a:ext uri="{FF2B5EF4-FFF2-40B4-BE49-F238E27FC236}">
                    <a16:creationId xmlns:a16="http://schemas.microsoft.com/office/drawing/2014/main" id="{FDF81980-0848-4794-BBA1-0CB58601007B}"/>
                  </a:ext>
                </a:extLst>
              </p:cNvPr>
              <p:cNvSpPr txBox="1">
                <a:spLocks noRot="1" noChangeAspect="1" noMove="1" noResize="1" noEditPoints="1" noAdjustHandles="1" noChangeArrowheads="1" noChangeShapeType="1" noTextEdit="1"/>
              </p:cNvSpPr>
              <p:nvPr/>
            </p:nvSpPr>
            <p:spPr>
              <a:xfrm>
                <a:off x="7812121" y="2613237"/>
                <a:ext cx="954044" cy="797398"/>
              </a:xfrm>
              <a:prstGeom prst="rect">
                <a:avLst/>
              </a:prstGeom>
              <a:blipFill>
                <a:blip r:embed="rId24"/>
                <a:stretch>
                  <a:fillRect/>
                </a:stretch>
              </a:blipFill>
            </p:spPr>
            <p:txBody>
              <a:bodyPr/>
              <a:lstStyle/>
              <a:p>
                <a:r>
                  <a:rPr lang="es-ES">
                    <a:noFill/>
                  </a:rPr>
                  <a:t> </a:t>
                </a:r>
              </a:p>
            </p:txBody>
          </p:sp>
        </mc:Fallback>
      </mc:AlternateContent>
      <p:sp>
        <p:nvSpPr>
          <p:cNvPr id="3" name="Abrir llave 2">
            <a:extLst>
              <a:ext uri="{FF2B5EF4-FFF2-40B4-BE49-F238E27FC236}">
                <a16:creationId xmlns:a16="http://schemas.microsoft.com/office/drawing/2014/main" id="{9F03BE7B-16FA-42B8-A4CA-B6B436F32F4D}"/>
              </a:ext>
            </a:extLst>
          </p:cNvPr>
          <p:cNvSpPr/>
          <p:nvPr/>
        </p:nvSpPr>
        <p:spPr>
          <a:xfrm rot="16200000">
            <a:off x="7487833" y="2073147"/>
            <a:ext cx="242283" cy="240446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885A67B7-6DC7-4EF3-982A-3B44C0EDBD46}"/>
              </a:ext>
            </a:extLst>
          </p:cNvPr>
          <p:cNvSpPr>
            <a:spLocks noChangeArrowheads="1"/>
          </p:cNvSpPr>
          <p:nvPr/>
        </p:nvSpPr>
        <p:spPr bwMode="auto">
          <a:xfrm>
            <a:off x="1828801" y="1839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490499" name="Rectangle 3">
            <a:extLst>
              <a:ext uri="{FF2B5EF4-FFF2-40B4-BE49-F238E27FC236}">
                <a16:creationId xmlns:a16="http://schemas.microsoft.com/office/drawing/2014/main" id="{886476EC-C4DF-4143-91BC-51ABBDFF7922}"/>
              </a:ext>
            </a:extLst>
          </p:cNvPr>
          <p:cNvSpPr>
            <a:spLocks noChangeArrowheads="1"/>
          </p:cNvSpPr>
          <p:nvPr/>
        </p:nvSpPr>
        <p:spPr bwMode="auto">
          <a:xfrm>
            <a:off x="1143000" y="2101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aphicFrame>
        <p:nvGraphicFramePr>
          <p:cNvPr id="490504" name="Object 8">
            <a:extLst>
              <a:ext uri="{FF2B5EF4-FFF2-40B4-BE49-F238E27FC236}">
                <a16:creationId xmlns:a16="http://schemas.microsoft.com/office/drawing/2014/main" id="{6723A9DF-F043-4C70-B2B0-9A9086A4E988}"/>
              </a:ext>
            </a:extLst>
          </p:cNvPr>
          <p:cNvGraphicFramePr>
            <a:graphicFrameLocks noChangeAspect="1"/>
          </p:cNvGraphicFramePr>
          <p:nvPr>
            <p:extLst>
              <p:ext uri="{D42A27DB-BD31-4B8C-83A1-F6EECF244321}">
                <p14:modId xmlns:p14="http://schemas.microsoft.com/office/powerpoint/2010/main" val="942013355"/>
              </p:ext>
            </p:extLst>
          </p:nvPr>
        </p:nvGraphicFramePr>
        <p:xfrm>
          <a:off x="1034523" y="2937740"/>
          <a:ext cx="2325291" cy="695325"/>
        </p:xfrm>
        <a:graphic>
          <a:graphicData uri="http://schemas.openxmlformats.org/presentationml/2006/ole">
            <mc:AlternateContent xmlns:mc="http://schemas.openxmlformats.org/markup-compatibility/2006">
              <mc:Choice xmlns:v="urn:schemas-microsoft-com:vml" Requires="v">
                <p:oleObj name="Equation" r:id="rId2" imgW="1447560" imgH="431640" progId="Equation.DSMT4">
                  <p:embed/>
                </p:oleObj>
              </mc:Choice>
              <mc:Fallback>
                <p:oleObj name="Equation" r:id="rId2" imgW="1447560" imgH="431640" progId="Equation.DSMT4">
                  <p:embed/>
                  <p:pic>
                    <p:nvPicPr>
                      <p:cNvPr id="490504" name="Object 8">
                        <a:extLst>
                          <a:ext uri="{FF2B5EF4-FFF2-40B4-BE49-F238E27FC236}">
                            <a16:creationId xmlns:a16="http://schemas.microsoft.com/office/drawing/2014/main" id="{6723A9DF-F043-4C70-B2B0-9A9086A4E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23" y="2937740"/>
                        <a:ext cx="2325291" cy="6953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0505" name="Rectangle 9">
            <a:extLst>
              <a:ext uri="{FF2B5EF4-FFF2-40B4-BE49-F238E27FC236}">
                <a16:creationId xmlns:a16="http://schemas.microsoft.com/office/drawing/2014/main" id="{19D08FE2-644E-41F4-8132-3844AA6EB0C5}"/>
              </a:ext>
            </a:extLst>
          </p:cNvPr>
          <p:cNvSpPr>
            <a:spLocks noChangeArrowheads="1"/>
          </p:cNvSpPr>
          <p:nvPr/>
        </p:nvSpPr>
        <p:spPr bwMode="auto">
          <a:xfrm>
            <a:off x="984647" y="2856005"/>
            <a:ext cx="2483644" cy="917972"/>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pic>
        <p:nvPicPr>
          <p:cNvPr id="490516" name="Picture 20">
            <a:extLst>
              <a:ext uri="{FF2B5EF4-FFF2-40B4-BE49-F238E27FC236}">
                <a16:creationId xmlns:a16="http://schemas.microsoft.com/office/drawing/2014/main" id="{E58CB600-4E3D-4EC0-80FC-A9CDF515D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4" y="869183"/>
            <a:ext cx="3186113" cy="1098947"/>
          </a:xfrm>
          <a:prstGeom prst="rect">
            <a:avLst/>
          </a:prstGeom>
          <a:noFill/>
          <a:extLst>
            <a:ext uri="{909E8E84-426E-40DD-AFC4-6F175D3DCCD1}">
              <a14:hiddenFill xmlns:a14="http://schemas.microsoft.com/office/drawing/2010/main">
                <a:solidFill>
                  <a:srgbClr val="FFFFFF"/>
                </a:solidFill>
              </a14:hiddenFill>
            </a:ext>
          </a:extLst>
        </p:spPr>
      </p:pic>
      <p:pic>
        <p:nvPicPr>
          <p:cNvPr id="490517" name="Picture 21">
            <a:extLst>
              <a:ext uri="{FF2B5EF4-FFF2-40B4-BE49-F238E27FC236}">
                <a16:creationId xmlns:a16="http://schemas.microsoft.com/office/drawing/2014/main" id="{596C6DD8-1F09-4452-97E9-DF258DA7D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53" y="2190777"/>
            <a:ext cx="1764506" cy="421481"/>
          </a:xfrm>
          <a:prstGeom prst="rect">
            <a:avLst/>
          </a:prstGeom>
          <a:noFill/>
          <a:extLst>
            <a:ext uri="{909E8E84-426E-40DD-AFC4-6F175D3DCCD1}">
              <a14:hiddenFill xmlns:a14="http://schemas.microsoft.com/office/drawing/2010/main">
                <a:solidFill>
                  <a:srgbClr val="FFFFFF"/>
                </a:solidFill>
              </a14:hiddenFill>
            </a:ext>
          </a:extLst>
        </p:spPr>
      </p:pic>
      <p:pic>
        <p:nvPicPr>
          <p:cNvPr id="490652" name="Imagen 490651">
            <a:extLst>
              <a:ext uri="{FF2B5EF4-FFF2-40B4-BE49-F238E27FC236}">
                <a16:creationId xmlns:a16="http://schemas.microsoft.com/office/drawing/2014/main" id="{EFB51019-F900-4F84-9B9D-7FF51403793D}"/>
              </a:ext>
            </a:extLst>
          </p:cNvPr>
          <p:cNvPicPr>
            <a:picLocks noChangeAspect="1"/>
          </p:cNvPicPr>
          <p:nvPr/>
        </p:nvPicPr>
        <p:blipFill>
          <a:blip r:embed="rId6"/>
          <a:stretch>
            <a:fillRect/>
          </a:stretch>
        </p:blipFill>
        <p:spPr>
          <a:xfrm>
            <a:off x="4572000" y="989481"/>
            <a:ext cx="2085975" cy="3086100"/>
          </a:xfrm>
          <a:prstGeom prst="rect">
            <a:avLst/>
          </a:prstGeom>
        </p:spPr>
      </p:pic>
      <mc:AlternateContent xmlns:mc="http://schemas.openxmlformats.org/markup-compatibility/2006" xmlns:a14="http://schemas.microsoft.com/office/drawing/2010/main">
        <mc:Choice Requires="a14">
          <p:sp>
            <p:nvSpPr>
              <p:cNvPr id="223" name="CuadroTexto 222">
                <a:extLst>
                  <a:ext uri="{FF2B5EF4-FFF2-40B4-BE49-F238E27FC236}">
                    <a16:creationId xmlns:a16="http://schemas.microsoft.com/office/drawing/2014/main" id="{3F731A90-FB02-45EF-B230-6A2C49EE3DC1}"/>
                  </a:ext>
                </a:extLst>
              </p:cNvPr>
              <p:cNvSpPr txBox="1"/>
              <p:nvPr/>
            </p:nvSpPr>
            <p:spPr>
              <a:xfrm>
                <a:off x="235744" y="4058873"/>
                <a:ext cx="3676006"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1100" b="1" dirty="0"/>
                  <a:t>Tensión de rizado en rectificador de onda completa:</a:t>
                </a:r>
              </a:p>
              <a:p>
                <a:r>
                  <a:rPr lang="es-ES" sz="1100" b="1" dirty="0"/>
                  <a:t>  </a:t>
                </a:r>
                <a14:m>
                  <m:oMath xmlns:m="http://schemas.openxmlformats.org/officeDocument/2006/math">
                    <m:r>
                      <a:rPr lang="es-ES" sz="1100" b="1" i="1" smtClean="0">
                        <a:latin typeface="Cambria Math" panose="02040503050406030204" pitchFamily="18" charset="0"/>
                      </a:rPr>
                      <m:t>𝑽𝒓</m:t>
                    </m:r>
                    <m:r>
                      <a:rPr lang="es-ES" sz="1100" b="1" i="1" smtClean="0">
                        <a:latin typeface="Cambria Math" panose="02040503050406030204" pitchFamily="18" charset="0"/>
                      </a:rPr>
                      <m:t>=</m:t>
                    </m:r>
                    <m:r>
                      <a:rPr lang="es-ES" sz="1100" b="1" i="1" smtClean="0">
                        <a:latin typeface="Cambria Math" panose="02040503050406030204" pitchFamily="18" charset="0"/>
                      </a:rPr>
                      <m:t>𝑽𝒎</m:t>
                    </m:r>
                    <m:r>
                      <a:rPr lang="es-ES" sz="1100" b="1" i="1" smtClean="0">
                        <a:latin typeface="Cambria Math" panose="02040503050406030204" pitchFamily="18" charset="0"/>
                      </a:rPr>
                      <m:t>/(</m:t>
                    </m:r>
                    <m:r>
                      <a:rPr lang="es-ES" sz="1100" b="1" i="1" smtClean="0">
                        <a:latin typeface="Cambria Math" panose="02040503050406030204" pitchFamily="18" charset="0"/>
                      </a:rPr>
                      <m:t>𝟐</m:t>
                    </m:r>
                    <m:r>
                      <a:rPr lang="es-ES" sz="1100" b="1" i="1" smtClean="0">
                        <a:latin typeface="Cambria Math" panose="02040503050406030204" pitchFamily="18" charset="0"/>
                      </a:rPr>
                      <m:t>𝒇𝑹𝑪</m:t>
                    </m:r>
                    <m:r>
                      <a:rPr lang="es-ES" sz="1100" b="1" i="1" smtClean="0">
                        <a:latin typeface="Cambria Math" panose="02040503050406030204" pitchFamily="18" charset="0"/>
                      </a:rPr>
                      <m:t>)</m:t>
                    </m:r>
                  </m:oMath>
                </a14:m>
                <a:r>
                  <a:rPr lang="es-ES" sz="1100" b="1" dirty="0"/>
                  <a:t> </a:t>
                </a:r>
              </a:p>
            </p:txBody>
          </p:sp>
        </mc:Choice>
        <mc:Fallback xmlns="">
          <p:sp>
            <p:nvSpPr>
              <p:cNvPr id="223" name="CuadroTexto 222">
                <a:extLst>
                  <a:ext uri="{FF2B5EF4-FFF2-40B4-BE49-F238E27FC236}">
                    <a16:creationId xmlns:a16="http://schemas.microsoft.com/office/drawing/2014/main" id="{3F731A90-FB02-45EF-B230-6A2C49EE3DC1}"/>
                  </a:ext>
                </a:extLst>
              </p:cNvPr>
              <p:cNvSpPr txBox="1">
                <a:spLocks noRot="1" noChangeAspect="1" noMove="1" noResize="1" noEditPoints="1" noAdjustHandles="1" noChangeArrowheads="1" noChangeShapeType="1" noTextEdit="1"/>
              </p:cNvSpPr>
              <p:nvPr/>
            </p:nvSpPr>
            <p:spPr>
              <a:xfrm>
                <a:off x="235744" y="4058873"/>
                <a:ext cx="3676006" cy="430887"/>
              </a:xfrm>
              <a:prstGeom prst="rect">
                <a:avLst/>
              </a:prstGeom>
              <a:blipFill>
                <a:blip r:embed="rId7"/>
                <a:stretch>
                  <a:fillRect/>
                </a:stretch>
              </a:blipFill>
            </p:spPr>
            <p:txBody>
              <a:bodyPr/>
              <a:lstStyle/>
              <a:p>
                <a:r>
                  <a:rPr lang="es-ES">
                    <a:noFill/>
                  </a:rPr>
                  <a:t> </a:t>
                </a:r>
              </a:p>
            </p:txBody>
          </p:sp>
        </mc:Fallback>
      </mc:AlternateContent>
      <p:sp>
        <p:nvSpPr>
          <p:cNvPr id="11" name="Título 2">
            <a:extLst>
              <a:ext uri="{FF2B5EF4-FFF2-40B4-BE49-F238E27FC236}">
                <a16:creationId xmlns:a16="http://schemas.microsoft.com/office/drawing/2014/main" id="{C418EF00-7CFB-40E4-AB0C-4DE00624EAA5}"/>
              </a:ext>
            </a:extLst>
          </p:cNvPr>
          <p:cNvSpPr txBox="1">
            <a:spLocks/>
          </p:cNvSpPr>
          <p:nvPr/>
        </p:nvSpPr>
        <p:spPr>
          <a:xfrm>
            <a:off x="1599809" y="77407"/>
            <a:ext cx="5944381"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s-ES" altLang="es-ES" sz="2000" dirty="0"/>
              <a:t>Filtrado por condensador tras el rectificador de onda completa con puente de diodos </a:t>
            </a:r>
            <a:endParaRPr lang="es-E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ñal de una fuente de alimentación">
            <a:extLst>
              <a:ext uri="{FF2B5EF4-FFF2-40B4-BE49-F238E27FC236}">
                <a16:creationId xmlns:a16="http://schemas.microsoft.com/office/drawing/2014/main" id="{15BEC497-FBCA-4771-8AF9-DCD7E89F0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5" y="621707"/>
            <a:ext cx="7905750" cy="4381500"/>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A6C07F0F-6964-49DB-9C9C-78C97EBBC0E1}"/>
              </a:ext>
            </a:extLst>
          </p:cNvPr>
          <p:cNvSpPr txBox="1">
            <a:spLocks/>
          </p:cNvSpPr>
          <p:nvPr/>
        </p:nvSpPr>
        <p:spPr>
          <a:xfrm>
            <a:off x="1655890" y="260683"/>
            <a:ext cx="8655630" cy="722049"/>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s-ES" altLang="es-ES" sz="2800" dirty="0"/>
              <a:t>Fuente de alimentación: etapas</a:t>
            </a:r>
            <a:endParaRPr lang="es-ES" sz="2800" dirty="0"/>
          </a:p>
        </p:txBody>
      </p:sp>
      <p:sp>
        <p:nvSpPr>
          <p:cNvPr id="2" name="Rectángulo: esquinas redondeadas 1">
            <a:extLst>
              <a:ext uri="{FF2B5EF4-FFF2-40B4-BE49-F238E27FC236}">
                <a16:creationId xmlns:a16="http://schemas.microsoft.com/office/drawing/2014/main" id="{98D1506C-E118-48C9-AE9A-F67D6BAE8480}"/>
              </a:ext>
            </a:extLst>
          </p:cNvPr>
          <p:cNvSpPr/>
          <p:nvPr/>
        </p:nvSpPr>
        <p:spPr>
          <a:xfrm>
            <a:off x="5317958" y="1661475"/>
            <a:ext cx="1179096" cy="1395664"/>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5" name="Text Box 4">
            <a:extLst>
              <a:ext uri="{FF2B5EF4-FFF2-40B4-BE49-F238E27FC236}">
                <a16:creationId xmlns:a16="http://schemas.microsoft.com/office/drawing/2014/main" id="{33019ABC-2757-4D56-A30C-C845EEAE5D20}"/>
              </a:ext>
            </a:extLst>
          </p:cNvPr>
          <p:cNvSpPr txBox="1">
            <a:spLocks noChangeArrowheads="1"/>
          </p:cNvSpPr>
          <p:nvPr/>
        </p:nvSpPr>
        <p:spPr bwMode="auto">
          <a:xfrm>
            <a:off x="4462292" y="3805598"/>
            <a:ext cx="33646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s-ES" altLang="es-ES" sz="1350" dirty="0"/>
              <a:t>El objetivo del regulador (estabilizador) de tensión es eliminar el rizado de la fuente de alimentación, ofreciendo a la salida una tensión constante.</a:t>
            </a:r>
          </a:p>
        </p:txBody>
      </p:sp>
      <p:pic>
        <p:nvPicPr>
          <p:cNvPr id="8" name="Gráfico 7" descr="Ratón contorno">
            <a:hlinkClick r:id="rId3"/>
            <a:extLst>
              <a:ext uri="{FF2B5EF4-FFF2-40B4-BE49-F238E27FC236}">
                <a16:creationId xmlns:a16="http://schemas.microsoft.com/office/drawing/2014/main" id="{5AF69A01-1247-4153-9B10-09F219B573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4775" y="1074789"/>
            <a:ext cx="914400" cy="914400"/>
          </a:xfrm>
          <a:prstGeom prst="rect">
            <a:avLst/>
          </a:prstGeom>
        </p:spPr>
      </p:pic>
    </p:spTree>
    <p:extLst>
      <p:ext uri="{BB962C8B-B14F-4D97-AF65-F5344CB8AC3E}">
        <p14:creationId xmlns:p14="http://schemas.microsoft.com/office/powerpoint/2010/main" val="1999749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ona Maker - Fuente de alimentación">
            <a:extLst>
              <a:ext uri="{FF2B5EF4-FFF2-40B4-BE49-F238E27FC236}">
                <a16:creationId xmlns:a16="http://schemas.microsoft.com/office/drawing/2014/main" id="{FC8A8B61-E90F-49AA-9C69-D657A2A34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842962"/>
            <a:ext cx="83058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7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6FABE953-3888-43C4-BD42-6266DD487D37}"/>
              </a:ext>
            </a:extLst>
          </p:cNvPr>
          <p:cNvSpPr>
            <a:spLocks noGrp="1"/>
          </p:cNvSpPr>
          <p:nvPr>
            <p:ph type="title"/>
          </p:nvPr>
        </p:nvSpPr>
        <p:spPr>
          <a:xfrm>
            <a:off x="230858" y="62420"/>
            <a:ext cx="8345488" cy="731837"/>
          </a:xfrm>
        </p:spPr>
        <p:txBody>
          <a:bodyPr/>
          <a:lstStyle/>
          <a:p>
            <a:r>
              <a:rPr lang="en-US" dirty="0" err="1"/>
              <a:t>Semiconductores</a:t>
            </a:r>
            <a:endParaRPr lang="en-US" dirty="0"/>
          </a:p>
        </p:txBody>
      </p:sp>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8" name="Picture 6">
            <a:extLst>
              <a:ext uri="{FF2B5EF4-FFF2-40B4-BE49-F238E27FC236}">
                <a16:creationId xmlns:a16="http://schemas.microsoft.com/office/drawing/2014/main" id="{5080E883-75A4-4F11-B0EE-C16A4C746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41" y="711662"/>
            <a:ext cx="1819275" cy="237172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6390506D-8C44-4BB2-A641-5D18E6078878}"/>
              </a:ext>
            </a:extLst>
          </p:cNvPr>
          <p:cNvSpPr txBox="1"/>
          <p:nvPr/>
        </p:nvSpPr>
        <p:spPr>
          <a:xfrm>
            <a:off x="335686" y="3083387"/>
            <a:ext cx="8671956" cy="212365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strike="noStrike" cap="none" normalizeH="0" baseline="0" dirty="0">
                <a:ln>
                  <a:noFill/>
                </a:ln>
                <a:effectLst/>
                <a:latin typeface="Arial" panose="020B0604020202020204" pitchFamily="34" charset="0"/>
                <a:cs typeface="Arial" panose="020B0604020202020204" pitchFamily="34" charset="0"/>
              </a:rPr>
              <a:t>Cuando el cristal se encuentra a temperatura ambiente algunos </a:t>
            </a:r>
            <a:r>
              <a:rPr kumimoji="0" lang="es-ES" altLang="es-ES" sz="1200" b="1" i="0" strike="noStrike" cap="none" normalizeH="0" baseline="0" dirty="0">
                <a:ln>
                  <a:noFill/>
                </a:ln>
                <a:effectLst/>
                <a:latin typeface="Arial" panose="020B0604020202020204" pitchFamily="34" charset="0"/>
                <a:cs typeface="Arial" panose="020B0604020202020204" pitchFamily="34" charset="0"/>
              </a:rPr>
              <a:t>electrones</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pueden absorber la energía necesaria para saltar a la banda de conducción dejando el correspondiente </a:t>
            </a:r>
            <a:r>
              <a:rPr kumimoji="0" lang="es-ES" altLang="es-ES" sz="1200" b="1" i="0" strike="noStrike" cap="none" normalizeH="0" baseline="0" dirty="0">
                <a:ln>
                  <a:noFill/>
                </a:ln>
                <a:effectLst/>
                <a:latin typeface="Arial" panose="020B0604020202020204" pitchFamily="34" charset="0"/>
                <a:cs typeface="Arial" panose="020B0604020202020204" pitchFamily="34" charset="0"/>
              </a:rPr>
              <a:t>hueco</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en la banda de valencia (</a:t>
            </a:r>
            <a:r>
              <a:rPr kumimoji="0" lang="es-ES" altLang="es-ES" sz="1200" b="1" i="0" strike="noStrike" cap="none" normalizeH="0" baseline="0" dirty="0">
                <a:ln>
                  <a:noFill/>
                </a:ln>
                <a:effectLst/>
                <a:latin typeface="Arial" panose="020B0604020202020204" pitchFamily="34" charset="0"/>
                <a:cs typeface="Arial" panose="020B0604020202020204" pitchFamily="34" charset="0"/>
              </a:rPr>
              <a:t>creación de pares electrón-hueco</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a:t>
            </a:r>
            <a:r>
              <a:rPr kumimoji="0" lang="es-ES" altLang="es-ES" sz="1200" b="0" i="0" strike="noStrike" cap="none" normalizeH="0" baseline="30000" dirty="0">
                <a:ln>
                  <a:noFill/>
                </a:ln>
                <a:effectLst/>
                <a:latin typeface="Arial" panose="020B0604020202020204" pitchFamily="34" charset="0"/>
                <a:cs typeface="Arial" panose="020B0604020202020204" pitchFamily="34" charset="0"/>
              </a:rPr>
              <a:t> </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Las energías requeridas, a temperatura ambiente, son de 1,12 eV para el Si  y 0,67 eV para el Ge.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200" b="0" i="0" strike="noStrike" cap="none" normalizeH="0" baseline="0" dirty="0">
              <a:ln>
                <a:noFill/>
              </a:ln>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strike="noStrike" cap="none" normalizeH="0" baseline="0" dirty="0">
                <a:ln>
                  <a:noFill/>
                </a:ln>
                <a:effectLst/>
                <a:latin typeface="Arial" panose="020B0604020202020204" pitchFamily="34" charset="0"/>
                <a:cs typeface="Arial" panose="020B0604020202020204" pitchFamily="34" charset="0"/>
              </a:rPr>
              <a:t>El proceso inverso también se produce, de modo que los electrones pueden </a:t>
            </a:r>
            <a:r>
              <a:rPr kumimoji="0" lang="es-ES" altLang="es-ES" sz="1200" b="0" i="1" strike="noStrike" cap="none" normalizeH="0" baseline="0" dirty="0">
                <a:ln>
                  <a:noFill/>
                </a:ln>
                <a:effectLst/>
                <a:latin typeface="Arial" panose="020B0604020202020204" pitchFamily="34" charset="0"/>
                <a:cs typeface="Arial" panose="020B0604020202020204" pitchFamily="34" charset="0"/>
              </a:rPr>
              <a:t>caer</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desde el estado energético correspondiente en la banda de conducción a un hueco en la banda de valencia, liberando así energía. Este fenómeno se conoce como </a:t>
            </a:r>
            <a:r>
              <a:rPr kumimoji="0" lang="es-ES" altLang="es-ES" sz="1200" b="1" i="0" strike="noStrike" cap="none" normalizeH="0" baseline="0" dirty="0">
                <a:ln>
                  <a:noFill/>
                </a:ln>
                <a:effectLst/>
                <a:latin typeface="Arial" panose="020B0604020202020204" pitchFamily="34" charset="0"/>
                <a:cs typeface="Arial" panose="020B0604020202020204" pitchFamily="34" charset="0"/>
              </a:rPr>
              <a:t>recombinación</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es-ES" sz="12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strike="noStrike" cap="none" normalizeH="0" baseline="0" dirty="0">
                <a:ln>
                  <a:noFill/>
                </a:ln>
                <a:effectLst/>
                <a:latin typeface="Arial" panose="020B0604020202020204" pitchFamily="34" charset="0"/>
                <a:cs typeface="Arial" panose="020B0604020202020204" pitchFamily="34" charset="0"/>
              </a:rPr>
              <a:t>A una determinada temperatura, las velocidades de creación de pares electrón-hueco, y de recombinación se igualan, de modo que la concentración global de electrones y huecos permanece constante. </a:t>
            </a:r>
          </a:p>
          <a:p>
            <a:pPr algn="just"/>
            <a:endParaRPr lang="es-ES" sz="1200" dirty="0"/>
          </a:p>
        </p:txBody>
      </p:sp>
      <p:pic>
        <p:nvPicPr>
          <p:cNvPr id="3" name="Imagen 2">
            <a:extLst>
              <a:ext uri="{FF2B5EF4-FFF2-40B4-BE49-F238E27FC236}">
                <a16:creationId xmlns:a16="http://schemas.microsoft.com/office/drawing/2014/main" id="{E1A1B81D-FDE8-4557-A694-74AFACAAF082}"/>
              </a:ext>
            </a:extLst>
          </p:cNvPr>
          <p:cNvPicPr>
            <a:picLocks noChangeAspect="1"/>
          </p:cNvPicPr>
          <p:nvPr/>
        </p:nvPicPr>
        <p:blipFill>
          <a:blip r:embed="rId4"/>
          <a:stretch>
            <a:fillRect/>
          </a:stretch>
        </p:blipFill>
        <p:spPr>
          <a:xfrm>
            <a:off x="3892140" y="160822"/>
            <a:ext cx="4684206" cy="1777999"/>
          </a:xfrm>
          <a:prstGeom prst="rect">
            <a:avLst/>
          </a:prstGeom>
        </p:spPr>
      </p:pic>
      <p:sp>
        <p:nvSpPr>
          <p:cNvPr id="12" name="CuadroTexto 11">
            <a:extLst>
              <a:ext uri="{FF2B5EF4-FFF2-40B4-BE49-F238E27FC236}">
                <a16:creationId xmlns:a16="http://schemas.microsoft.com/office/drawing/2014/main" id="{5F91457F-D61B-45F9-8F7F-C4F4EF1BA5B2}"/>
              </a:ext>
            </a:extLst>
          </p:cNvPr>
          <p:cNvSpPr txBox="1"/>
          <p:nvPr/>
        </p:nvSpPr>
        <p:spPr>
          <a:xfrm>
            <a:off x="3892140" y="2167542"/>
            <a:ext cx="4572000" cy="64633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s-ES" altLang="es-ES" sz="1200" dirty="0">
                <a:latin typeface="Arial" panose="020B0604020202020204" pitchFamily="34" charset="0"/>
                <a:cs typeface="Arial" panose="020B0604020202020204" pitchFamily="34" charset="0"/>
              </a:rPr>
              <a:t>L</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os cristales de silicio o germanio forman una estructura, tetraédrica similar a la del carbono mediante enlaces covalentes entre sus átomos.</a:t>
            </a:r>
          </a:p>
        </p:txBody>
      </p:sp>
    </p:spTree>
    <p:extLst>
      <p:ext uri="{BB962C8B-B14F-4D97-AF65-F5344CB8AC3E}">
        <p14:creationId xmlns:p14="http://schemas.microsoft.com/office/powerpoint/2010/main" val="17113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8" descr="zener diode characteristics">
            <a:extLst>
              <a:ext uri="{FF2B5EF4-FFF2-40B4-BE49-F238E27FC236}">
                <a16:creationId xmlns:a16="http://schemas.microsoft.com/office/drawing/2014/main" id="{E2107167-9782-4384-AE1D-89811B599C5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82028" y="1322049"/>
            <a:ext cx="4131246" cy="3152871"/>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2">
            <a:extLst>
              <a:ext uri="{FF2B5EF4-FFF2-40B4-BE49-F238E27FC236}">
                <a16:creationId xmlns:a16="http://schemas.microsoft.com/office/drawing/2014/main" id="{82BA8090-284A-4A2C-930F-A73C3AE13F76}"/>
              </a:ext>
            </a:extLst>
          </p:cNvPr>
          <p:cNvSpPr>
            <a:spLocks noGrp="1"/>
          </p:cNvSpPr>
          <p:nvPr>
            <p:ph type="title"/>
          </p:nvPr>
        </p:nvSpPr>
        <p:spPr>
          <a:xfrm>
            <a:off x="371854" y="138640"/>
            <a:ext cx="2349110" cy="722049"/>
          </a:xfrm>
        </p:spPr>
        <p:txBody>
          <a:bodyPr/>
          <a:lstStyle/>
          <a:p>
            <a:r>
              <a:rPr lang="es-MX" altLang="es-ES" sz="2800" dirty="0"/>
              <a:t>Diodo Zener</a:t>
            </a:r>
            <a:endParaRPr lang="es-ES" sz="2800" dirty="0"/>
          </a:p>
        </p:txBody>
      </p:sp>
      <p:sp>
        <p:nvSpPr>
          <p:cNvPr id="10" name="Rectangle 2">
            <a:extLst>
              <a:ext uri="{FF2B5EF4-FFF2-40B4-BE49-F238E27FC236}">
                <a16:creationId xmlns:a16="http://schemas.microsoft.com/office/drawing/2014/main" id="{A00B136F-8F71-4573-A85C-4CED79DF5AD7}"/>
              </a:ext>
            </a:extLst>
          </p:cNvPr>
          <p:cNvSpPr>
            <a:spLocks noChangeArrowheads="1"/>
          </p:cNvSpPr>
          <p:nvPr/>
        </p:nvSpPr>
        <p:spPr bwMode="auto">
          <a:xfrm>
            <a:off x="106371" y="1194645"/>
            <a:ext cx="467565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2813"/>
            <a:r>
              <a:rPr lang="es-ES_tradnl" altLang="es-ES" sz="1400" dirty="0"/>
              <a:t>Son diodos diseñados para trabajar en la zona de ruptura. </a:t>
            </a:r>
          </a:p>
          <a:p>
            <a:pPr algn="just" defTabSz="912813"/>
            <a:endParaRPr lang="es-ES_tradnl" altLang="es-ES" sz="1400" dirty="0"/>
          </a:p>
          <a:p>
            <a:pPr algn="just" defTabSz="912813"/>
            <a:r>
              <a:rPr lang="es-MX" altLang="es-ES" sz="1400" dirty="0"/>
              <a:t>En polarización directa el diodo Zener se comporta como un diodo normal.</a:t>
            </a:r>
          </a:p>
          <a:p>
            <a:pPr algn="just" defTabSz="912813"/>
            <a:endParaRPr lang="es-MX" altLang="es-ES" sz="1400" dirty="0"/>
          </a:p>
          <a:p>
            <a:pPr algn="just" defTabSz="912813"/>
            <a:r>
              <a:rPr lang="es-MX" altLang="es-ES" sz="1400" dirty="0"/>
              <a:t>Para una tensión inversa dada, llamada tensión Zener (V</a:t>
            </a:r>
            <a:r>
              <a:rPr lang="es-MX" altLang="es-ES" sz="1400" baseline="-25000" dirty="0"/>
              <a:t>z</a:t>
            </a:r>
            <a:r>
              <a:rPr lang="es-MX" altLang="es-ES" sz="1400" dirty="0"/>
              <a:t>) o de ruptura (V</a:t>
            </a:r>
            <a:r>
              <a:rPr lang="es-MX" altLang="es-ES" sz="1400" baseline="-25000" dirty="0"/>
              <a:t>R</a:t>
            </a:r>
            <a:r>
              <a:rPr lang="es-MX" altLang="es-ES" sz="1400" dirty="0"/>
              <a:t>), ésta se mantendrá constante aunque la corriente varíe</a:t>
            </a:r>
            <a:endParaRPr lang="es-ES" altLang="es-ES" sz="1400" dirty="0"/>
          </a:p>
          <a:p>
            <a:pPr algn="just" defTabSz="912813"/>
            <a:endParaRPr lang="es-ES" altLang="es-ES" sz="1400" dirty="0"/>
          </a:p>
          <a:p>
            <a:pPr algn="just" defTabSz="912813"/>
            <a:r>
              <a:rPr lang="es-ES_tradnl" altLang="es-ES" sz="1400" dirty="0"/>
              <a:t>Vamos a ver cómo puede esto ayudarnos en la última etapa de la fuente de alimentación, la de regulación</a:t>
            </a:r>
          </a:p>
          <a:p>
            <a:pPr algn="just" defTabSz="912813"/>
            <a:endParaRPr lang="es-ES" altLang="es-ES" sz="1400" dirty="0"/>
          </a:p>
          <a:p>
            <a:pPr algn="just" defTabSz="912813"/>
            <a:endParaRPr lang="es-ES_tradnl" altLang="es-ES" sz="1400" dirty="0">
              <a:latin typeface="Times New Roman" panose="02020603050405020304" pitchFamily="18" charset="0"/>
            </a:endParaRPr>
          </a:p>
        </p:txBody>
      </p:sp>
      <p:pic>
        <p:nvPicPr>
          <p:cNvPr id="2050" name="Picture 2" descr="Diodo Zener 10 V ½ W - Geekbot Electronics">
            <a:extLst>
              <a:ext uri="{FF2B5EF4-FFF2-40B4-BE49-F238E27FC236}">
                <a16:creationId xmlns:a16="http://schemas.microsoft.com/office/drawing/2014/main" id="{88B703FC-7F97-4AC7-A40E-6462E24E2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251" y="198389"/>
            <a:ext cx="1259600" cy="117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3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1371601" y="589346"/>
            <a:ext cx="6441281" cy="3771900"/>
          </a:xfrm>
        </p:spPr>
        <p:txBody>
          <a:bodyPr/>
          <a:lstStyle/>
          <a:p>
            <a:pPr marL="285750" indent="-285750">
              <a:buNone/>
            </a:pPr>
            <a:endParaRPr lang="es-ES" dirty="0"/>
          </a:p>
        </p:txBody>
      </p:sp>
      <p:sp>
        <p:nvSpPr>
          <p:cNvPr id="23555" name="Rectangle 3"/>
          <p:cNvSpPr>
            <a:spLocks noGrp="1" noChangeArrowheads="1"/>
          </p:cNvSpPr>
          <p:nvPr>
            <p:ph type="title"/>
          </p:nvPr>
        </p:nvSpPr>
        <p:spPr>
          <a:xfrm>
            <a:off x="336550" y="102451"/>
            <a:ext cx="8502650" cy="228600"/>
          </a:xfrm>
        </p:spPr>
        <p:txBody>
          <a:bodyPr/>
          <a:lstStyle/>
          <a:p>
            <a:r>
              <a:rPr lang="es-ES" sz="2000" dirty="0"/>
              <a:t>Característica Diodo Zener y Modelo según zona de funcionamiento</a:t>
            </a:r>
          </a:p>
        </p:txBody>
      </p:sp>
      <p:sp>
        <p:nvSpPr>
          <p:cNvPr id="23556" name="Text Box 4"/>
          <p:cNvSpPr txBox="1">
            <a:spLocks noChangeArrowheads="1"/>
          </p:cNvSpPr>
          <p:nvPr/>
        </p:nvSpPr>
        <p:spPr bwMode="auto">
          <a:xfrm>
            <a:off x="7715250" y="4891088"/>
            <a:ext cx="285750" cy="276999"/>
          </a:xfrm>
          <a:prstGeom prst="rect">
            <a:avLst/>
          </a:prstGeom>
          <a:noFill/>
          <a:ln w="9525">
            <a:noFill/>
            <a:miter lim="800000"/>
            <a:headEnd/>
            <a:tailEnd/>
          </a:ln>
          <a:effectLst/>
        </p:spPr>
        <p:txBody>
          <a:bodyPr>
            <a:spAutoFit/>
          </a:bodyPr>
          <a:lstStyle/>
          <a:p>
            <a:pPr algn="ctr">
              <a:spcBef>
                <a:spcPct val="50000"/>
              </a:spcBef>
            </a:pPr>
            <a:r>
              <a:rPr lang="es-ES" sz="1200" b="1">
                <a:solidFill>
                  <a:schemeClr val="bg1"/>
                </a:solidFill>
                <a:latin typeface="Times New Roman" pitchFamily="18" charset="0"/>
              </a:rPr>
              <a:t>1</a:t>
            </a:r>
          </a:p>
        </p:txBody>
      </p:sp>
      <p:pic>
        <p:nvPicPr>
          <p:cNvPr id="2" name="Picture 1"/>
          <p:cNvPicPr>
            <a:picLocks noChangeAspect="1" noChangeArrowheads="1"/>
          </p:cNvPicPr>
          <p:nvPr/>
        </p:nvPicPr>
        <p:blipFill>
          <a:blip r:embed="rId2" cstate="print"/>
          <a:srcRect/>
          <a:stretch>
            <a:fillRect/>
          </a:stretch>
        </p:blipFill>
        <p:spPr bwMode="auto">
          <a:xfrm>
            <a:off x="2078831" y="1837267"/>
            <a:ext cx="4671752" cy="3203782"/>
          </a:xfrm>
          <a:prstGeom prst="rect">
            <a:avLst/>
          </a:prstGeom>
          <a:noFill/>
          <a:ln w="9525">
            <a:noFill/>
            <a:miter lim="800000"/>
            <a:headEnd/>
            <a:tailEnd/>
          </a:ln>
        </p:spPr>
      </p:pic>
      <p:pic>
        <p:nvPicPr>
          <p:cNvPr id="142338" name="Picture 2"/>
          <p:cNvPicPr>
            <a:picLocks noChangeAspect="1" noChangeArrowheads="1"/>
          </p:cNvPicPr>
          <p:nvPr/>
        </p:nvPicPr>
        <p:blipFill>
          <a:blip r:embed="rId3" cstate="print"/>
          <a:srcRect/>
          <a:stretch>
            <a:fillRect/>
          </a:stretch>
        </p:blipFill>
        <p:spPr bwMode="auto">
          <a:xfrm>
            <a:off x="1000125" y="384637"/>
            <a:ext cx="6858000" cy="1332944"/>
          </a:xfrm>
          <a:prstGeom prst="rect">
            <a:avLst/>
          </a:prstGeom>
          <a:noFill/>
          <a:ln w="9525">
            <a:noFill/>
            <a:miter lim="800000"/>
            <a:headEnd/>
            <a:tailEnd/>
          </a:ln>
        </p:spPr>
      </p:pic>
      <p:pic>
        <p:nvPicPr>
          <p:cNvPr id="142339" name="Picture 3"/>
          <p:cNvPicPr>
            <a:picLocks noChangeAspect="1" noChangeArrowheads="1"/>
          </p:cNvPicPr>
          <p:nvPr/>
        </p:nvPicPr>
        <p:blipFill>
          <a:blip r:embed="rId4" cstate="print"/>
          <a:srcRect/>
          <a:stretch>
            <a:fillRect/>
          </a:stretch>
        </p:blipFill>
        <p:spPr bwMode="auto">
          <a:xfrm>
            <a:off x="1000125" y="2021152"/>
            <a:ext cx="1078706" cy="364331"/>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EEE43144-89EF-400C-9819-DDC7C395F2D8}"/>
              </a:ext>
            </a:extLst>
          </p:cNvPr>
          <p:cNvGrpSpPr>
            <a:grpSpLocks/>
          </p:cNvGrpSpPr>
          <p:nvPr/>
        </p:nvGrpSpPr>
        <p:grpSpPr bwMode="auto">
          <a:xfrm>
            <a:off x="5632848" y="1351360"/>
            <a:ext cx="2041922" cy="2506265"/>
            <a:chOff x="3771" y="1135"/>
            <a:chExt cx="1715" cy="2105"/>
          </a:xfrm>
        </p:grpSpPr>
        <p:sp>
          <p:nvSpPr>
            <p:cNvPr id="60475" name="Line 6">
              <a:extLst>
                <a:ext uri="{FF2B5EF4-FFF2-40B4-BE49-F238E27FC236}">
                  <a16:creationId xmlns:a16="http://schemas.microsoft.com/office/drawing/2014/main" id="{C38CA1EB-B732-4E5D-98E0-F202BAB651C7}"/>
                </a:ext>
              </a:extLst>
            </p:cNvPr>
            <p:cNvSpPr>
              <a:spLocks noChangeShapeType="1"/>
            </p:cNvSpPr>
            <p:nvPr/>
          </p:nvSpPr>
          <p:spPr bwMode="auto">
            <a:xfrm>
              <a:off x="3771" y="2056"/>
              <a:ext cx="1660"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grpSp>
          <p:nvGrpSpPr>
            <p:cNvPr id="60476" name="Group 7">
              <a:extLst>
                <a:ext uri="{FF2B5EF4-FFF2-40B4-BE49-F238E27FC236}">
                  <a16:creationId xmlns:a16="http://schemas.microsoft.com/office/drawing/2014/main" id="{6F87D344-23CD-4F9F-BA47-BAED39850EEB}"/>
                </a:ext>
              </a:extLst>
            </p:cNvPr>
            <p:cNvGrpSpPr>
              <a:grpSpLocks/>
            </p:cNvGrpSpPr>
            <p:nvPr/>
          </p:nvGrpSpPr>
          <p:grpSpPr bwMode="auto">
            <a:xfrm>
              <a:off x="3825" y="1135"/>
              <a:ext cx="1661" cy="2105"/>
              <a:chOff x="4029" y="1135"/>
              <a:chExt cx="1661" cy="2105"/>
            </a:xfrm>
          </p:grpSpPr>
          <p:grpSp>
            <p:nvGrpSpPr>
              <p:cNvPr id="60477" name="Group 8">
                <a:extLst>
                  <a:ext uri="{FF2B5EF4-FFF2-40B4-BE49-F238E27FC236}">
                    <a16:creationId xmlns:a16="http://schemas.microsoft.com/office/drawing/2014/main" id="{36035322-06EF-4DFB-BD1B-726C76ECAB05}"/>
                  </a:ext>
                </a:extLst>
              </p:cNvPr>
              <p:cNvGrpSpPr>
                <a:grpSpLocks/>
              </p:cNvGrpSpPr>
              <p:nvPr/>
            </p:nvGrpSpPr>
            <p:grpSpPr bwMode="auto">
              <a:xfrm>
                <a:off x="4029" y="1135"/>
                <a:ext cx="767" cy="728"/>
                <a:chOff x="4620" y="2681"/>
                <a:chExt cx="767" cy="728"/>
              </a:xfrm>
            </p:grpSpPr>
            <p:sp>
              <p:nvSpPr>
                <p:cNvPr id="60486" name="Rectangle 9">
                  <a:extLst>
                    <a:ext uri="{FF2B5EF4-FFF2-40B4-BE49-F238E27FC236}">
                      <a16:creationId xmlns:a16="http://schemas.microsoft.com/office/drawing/2014/main" id="{0D6669F8-3A9B-4824-BBDA-DE192CC0CD4F}"/>
                    </a:ext>
                  </a:extLst>
                </p:cNvPr>
                <p:cNvSpPr>
                  <a:spLocks noChangeArrowheads="1"/>
                </p:cNvSpPr>
                <p:nvPr/>
              </p:nvSpPr>
              <p:spPr bwMode="auto">
                <a:xfrm>
                  <a:off x="4620" y="268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a:solidFill>
                        <a:srgbClr val="000000"/>
                      </a:solidFill>
                      <a:latin typeface="Arial" panose="020B0604020202020204" pitchFamily="34" charset="0"/>
                    </a:rPr>
                    <a:t>i</a:t>
                  </a:r>
                  <a:endParaRPr lang="es-ES_tradnl" altLang="es-ES" sz="1050" b="1">
                    <a:solidFill>
                      <a:srgbClr val="000000"/>
                    </a:solidFill>
                    <a:latin typeface="Arial" panose="020B0604020202020204" pitchFamily="34" charset="0"/>
                  </a:endParaRPr>
                </a:p>
              </p:txBody>
            </p:sp>
            <p:grpSp>
              <p:nvGrpSpPr>
                <p:cNvPr id="60487" name="Group 10">
                  <a:extLst>
                    <a:ext uri="{FF2B5EF4-FFF2-40B4-BE49-F238E27FC236}">
                      <a16:creationId xmlns:a16="http://schemas.microsoft.com/office/drawing/2014/main" id="{BB7C5C70-3792-4620-8981-CFE841A4660A}"/>
                    </a:ext>
                  </a:extLst>
                </p:cNvPr>
                <p:cNvGrpSpPr>
                  <a:grpSpLocks/>
                </p:cNvGrpSpPr>
                <p:nvPr/>
              </p:nvGrpSpPr>
              <p:grpSpPr bwMode="auto">
                <a:xfrm>
                  <a:off x="4868" y="2792"/>
                  <a:ext cx="519" cy="617"/>
                  <a:chOff x="1789" y="1269"/>
                  <a:chExt cx="519" cy="779"/>
                </a:xfrm>
              </p:grpSpPr>
              <p:sp>
                <p:nvSpPr>
                  <p:cNvPr id="60494" name="Rectangle 12">
                    <a:extLst>
                      <a:ext uri="{FF2B5EF4-FFF2-40B4-BE49-F238E27FC236}">
                        <a16:creationId xmlns:a16="http://schemas.microsoft.com/office/drawing/2014/main" id="{682767A5-7EFB-4FF3-B1CC-FF80416E8CD4}"/>
                      </a:ext>
                    </a:extLst>
                  </p:cNvPr>
                  <p:cNvSpPr>
                    <a:spLocks noChangeArrowheads="1"/>
                  </p:cNvSpPr>
                  <p:nvPr/>
                </p:nvSpPr>
                <p:spPr bwMode="auto">
                  <a:xfrm>
                    <a:off x="1789" y="1269"/>
                    <a:ext cx="20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dirty="0">
                        <a:solidFill>
                          <a:srgbClr val="000000"/>
                        </a:solidFill>
                        <a:latin typeface="Arial" panose="020B0604020202020204" pitchFamily="34" charset="0"/>
                      </a:rPr>
                      <a:t>+</a:t>
                    </a:r>
                  </a:p>
                </p:txBody>
              </p:sp>
              <p:sp>
                <p:nvSpPr>
                  <p:cNvPr id="60495" name="Rectangle 13">
                    <a:extLst>
                      <a:ext uri="{FF2B5EF4-FFF2-40B4-BE49-F238E27FC236}">
                        <a16:creationId xmlns:a16="http://schemas.microsoft.com/office/drawing/2014/main" id="{761D8783-79F4-48EF-A046-F5C3C6C509AB}"/>
                      </a:ext>
                    </a:extLst>
                  </p:cNvPr>
                  <p:cNvSpPr>
                    <a:spLocks noChangeArrowheads="1"/>
                  </p:cNvSpPr>
                  <p:nvPr/>
                </p:nvSpPr>
                <p:spPr bwMode="auto">
                  <a:xfrm>
                    <a:off x="1823" y="1732"/>
                    <a:ext cx="16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dirty="0">
                        <a:solidFill>
                          <a:srgbClr val="000000"/>
                        </a:solidFill>
                        <a:latin typeface="Arial" panose="020B0604020202020204" pitchFamily="34" charset="0"/>
                      </a:rPr>
                      <a:t>-</a:t>
                    </a:r>
                  </a:p>
                </p:txBody>
              </p:sp>
              <p:sp>
                <p:nvSpPr>
                  <p:cNvPr id="60496" name="Rectangle 14">
                    <a:extLst>
                      <a:ext uri="{FF2B5EF4-FFF2-40B4-BE49-F238E27FC236}">
                        <a16:creationId xmlns:a16="http://schemas.microsoft.com/office/drawing/2014/main" id="{2268E837-50A9-4ED5-A31F-82CB5CCF150A}"/>
                      </a:ext>
                    </a:extLst>
                  </p:cNvPr>
                  <p:cNvSpPr>
                    <a:spLocks noChangeArrowheads="1"/>
                  </p:cNvSpPr>
                  <p:nvPr/>
                </p:nvSpPr>
                <p:spPr bwMode="auto">
                  <a:xfrm>
                    <a:off x="2085" y="1439"/>
                    <a:ext cx="22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dirty="0">
                        <a:solidFill>
                          <a:srgbClr val="000000"/>
                        </a:solidFill>
                        <a:latin typeface="Arial" panose="020B0604020202020204" pitchFamily="34" charset="0"/>
                      </a:rPr>
                      <a:t>V</a:t>
                    </a:r>
                  </a:p>
                </p:txBody>
              </p:sp>
            </p:grpSp>
            <p:sp>
              <p:nvSpPr>
                <p:cNvPr id="60488" name="Line 15">
                  <a:extLst>
                    <a:ext uri="{FF2B5EF4-FFF2-40B4-BE49-F238E27FC236}">
                      <a16:creationId xmlns:a16="http://schemas.microsoft.com/office/drawing/2014/main" id="{DD22F798-6BD5-4F01-9505-0CADC5A620E3}"/>
                    </a:ext>
                  </a:extLst>
                </p:cNvPr>
                <p:cNvSpPr>
                  <a:spLocks noChangeShapeType="1"/>
                </p:cNvSpPr>
                <p:nvPr/>
              </p:nvSpPr>
              <p:spPr bwMode="auto">
                <a:xfrm>
                  <a:off x="4800" y="2708"/>
                  <a:ext cx="0" cy="20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60489" name="Line 16">
                  <a:extLst>
                    <a:ext uri="{FF2B5EF4-FFF2-40B4-BE49-F238E27FC236}">
                      <a16:creationId xmlns:a16="http://schemas.microsoft.com/office/drawing/2014/main" id="{1F378F01-3EDE-4B3D-9CCA-D3CF04AFFAB6}"/>
                    </a:ext>
                  </a:extLst>
                </p:cNvPr>
                <p:cNvSpPr>
                  <a:spLocks noChangeShapeType="1"/>
                </p:cNvSpPr>
                <p:nvPr/>
              </p:nvSpPr>
              <p:spPr bwMode="auto">
                <a:xfrm>
                  <a:off x="4904" y="3150"/>
                  <a:ext cx="0" cy="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90" name="AutoShape 17">
                  <a:extLst>
                    <a:ext uri="{FF2B5EF4-FFF2-40B4-BE49-F238E27FC236}">
                      <a16:creationId xmlns:a16="http://schemas.microsoft.com/office/drawing/2014/main" id="{A7103892-6354-4319-A198-88E7BF48BBCC}"/>
                    </a:ext>
                  </a:extLst>
                </p:cNvPr>
                <p:cNvSpPr>
                  <a:spLocks noChangeArrowheads="1"/>
                </p:cNvSpPr>
                <p:nvPr/>
              </p:nvSpPr>
              <p:spPr bwMode="auto">
                <a:xfrm rot="10800000" flipH="1">
                  <a:off x="4787" y="2975"/>
                  <a:ext cx="233" cy="144"/>
                </a:xfrm>
                <a:prstGeom prst="triangle">
                  <a:avLst>
                    <a:gd name="adj" fmla="val 49995"/>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91" name="Line 18">
                  <a:extLst>
                    <a:ext uri="{FF2B5EF4-FFF2-40B4-BE49-F238E27FC236}">
                      <a16:creationId xmlns:a16="http://schemas.microsoft.com/office/drawing/2014/main" id="{AE3FA9AE-54E3-4017-9B86-46A1C71985EA}"/>
                    </a:ext>
                  </a:extLst>
                </p:cNvPr>
                <p:cNvSpPr>
                  <a:spLocks noChangeShapeType="1"/>
                </p:cNvSpPr>
                <p:nvPr/>
              </p:nvSpPr>
              <p:spPr bwMode="auto">
                <a:xfrm>
                  <a:off x="4904" y="2833"/>
                  <a:ext cx="0" cy="13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92" name="Freeform 19">
                  <a:extLst>
                    <a:ext uri="{FF2B5EF4-FFF2-40B4-BE49-F238E27FC236}">
                      <a16:creationId xmlns:a16="http://schemas.microsoft.com/office/drawing/2014/main" id="{DEC87CB2-1311-4131-A375-CB19A84411D8}"/>
                    </a:ext>
                  </a:extLst>
                </p:cNvPr>
                <p:cNvSpPr>
                  <a:spLocks/>
                </p:cNvSpPr>
                <p:nvPr/>
              </p:nvSpPr>
              <p:spPr bwMode="auto">
                <a:xfrm>
                  <a:off x="4691" y="3068"/>
                  <a:ext cx="426" cy="171"/>
                </a:xfrm>
                <a:custGeom>
                  <a:avLst/>
                  <a:gdLst>
                    <a:gd name="T0" fmla="*/ 0 w 557"/>
                    <a:gd name="T1" fmla="*/ 2 h 223"/>
                    <a:gd name="T2" fmla="*/ 2 w 557"/>
                    <a:gd name="T3" fmla="*/ 2 h 223"/>
                    <a:gd name="T4" fmla="*/ 5 w 557"/>
                    <a:gd name="T5" fmla="*/ 2 h 223"/>
                    <a:gd name="T6" fmla="*/ 6 w 557"/>
                    <a:gd name="T7" fmla="*/ 0 h 223"/>
                    <a:gd name="T8" fmla="*/ 0 60000 65536"/>
                    <a:gd name="T9" fmla="*/ 0 60000 65536"/>
                    <a:gd name="T10" fmla="*/ 0 60000 65536"/>
                    <a:gd name="T11" fmla="*/ 0 60000 65536"/>
                    <a:gd name="T12" fmla="*/ 0 w 557"/>
                    <a:gd name="T13" fmla="*/ 0 h 223"/>
                    <a:gd name="T14" fmla="*/ 557 w 557"/>
                    <a:gd name="T15" fmla="*/ 223 h 223"/>
                  </a:gdLst>
                  <a:ahLst/>
                  <a:cxnLst>
                    <a:cxn ang="T8">
                      <a:pos x="T0" y="T1"/>
                    </a:cxn>
                    <a:cxn ang="T9">
                      <a:pos x="T2" y="T3"/>
                    </a:cxn>
                    <a:cxn ang="T10">
                      <a:pos x="T4" y="T5"/>
                    </a:cxn>
                    <a:cxn ang="T11">
                      <a:pos x="T6" y="T7"/>
                    </a:cxn>
                  </a:cxnLst>
                  <a:rect l="T12" t="T13" r="T14" b="T15"/>
                  <a:pathLst>
                    <a:path w="557" h="223">
                      <a:moveTo>
                        <a:pt x="0" y="223"/>
                      </a:moveTo>
                      <a:lnTo>
                        <a:pt x="119" y="111"/>
                      </a:lnTo>
                      <a:lnTo>
                        <a:pt x="441" y="111"/>
                      </a:lnTo>
                      <a:lnTo>
                        <a:pt x="557" y="0"/>
                      </a:lnTo>
                    </a:path>
                  </a:pathLst>
                </a:custGeom>
                <a:noFill/>
                <a:ln w="57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sp>
            <p:nvSpPr>
              <p:cNvPr id="60478" name="Rectangle 20">
                <a:extLst>
                  <a:ext uri="{FF2B5EF4-FFF2-40B4-BE49-F238E27FC236}">
                    <a16:creationId xmlns:a16="http://schemas.microsoft.com/office/drawing/2014/main" id="{8EB9923D-5A47-48A7-BC96-561E184E4790}"/>
                  </a:ext>
                </a:extLst>
              </p:cNvPr>
              <p:cNvSpPr>
                <a:spLocks noChangeArrowheads="1"/>
              </p:cNvSpPr>
              <p:nvPr/>
            </p:nvSpPr>
            <p:spPr bwMode="auto">
              <a:xfrm>
                <a:off x="5355" y="1318"/>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a:solidFill>
                      <a:srgbClr val="000000"/>
                    </a:solidFill>
                    <a:latin typeface="Arial" panose="020B0604020202020204" pitchFamily="34" charset="0"/>
                  </a:rPr>
                  <a:t>i </a:t>
                </a:r>
              </a:p>
            </p:txBody>
          </p:sp>
          <p:sp>
            <p:nvSpPr>
              <p:cNvPr id="60479" name="Rectangle 21">
                <a:extLst>
                  <a:ext uri="{FF2B5EF4-FFF2-40B4-BE49-F238E27FC236}">
                    <a16:creationId xmlns:a16="http://schemas.microsoft.com/office/drawing/2014/main" id="{8664D703-6AFC-44FE-A151-57E854BAE3D3}"/>
                  </a:ext>
                </a:extLst>
              </p:cNvPr>
              <p:cNvSpPr>
                <a:spLocks noChangeArrowheads="1"/>
              </p:cNvSpPr>
              <p:nvPr/>
            </p:nvSpPr>
            <p:spPr bwMode="auto">
              <a:xfrm>
                <a:off x="5467" y="1809"/>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a:solidFill>
                      <a:srgbClr val="000000"/>
                    </a:solidFill>
                    <a:latin typeface="Arial" panose="020B0604020202020204" pitchFamily="34" charset="0"/>
                  </a:rPr>
                  <a:t>V</a:t>
                </a:r>
              </a:p>
            </p:txBody>
          </p:sp>
          <p:sp>
            <p:nvSpPr>
              <p:cNvPr id="60480" name="Rectangle 22">
                <a:extLst>
                  <a:ext uri="{FF2B5EF4-FFF2-40B4-BE49-F238E27FC236}">
                    <a16:creationId xmlns:a16="http://schemas.microsoft.com/office/drawing/2014/main" id="{E98C93E2-803F-4FCA-B914-5214C7AB02B2}"/>
                  </a:ext>
                </a:extLst>
              </p:cNvPr>
              <p:cNvSpPr>
                <a:spLocks noChangeArrowheads="1"/>
              </p:cNvSpPr>
              <p:nvPr/>
            </p:nvSpPr>
            <p:spPr bwMode="auto">
              <a:xfrm>
                <a:off x="5340" y="2046"/>
                <a:ext cx="1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900" b="1">
                    <a:solidFill>
                      <a:srgbClr val="000000"/>
                    </a:solidFill>
                    <a:latin typeface="Arial" panose="020B0604020202020204" pitchFamily="34" charset="0"/>
                  </a:rPr>
                  <a:t>0</a:t>
                </a:r>
              </a:p>
            </p:txBody>
          </p:sp>
          <p:sp>
            <p:nvSpPr>
              <p:cNvPr id="60481" name="Line 23">
                <a:extLst>
                  <a:ext uri="{FF2B5EF4-FFF2-40B4-BE49-F238E27FC236}">
                    <a16:creationId xmlns:a16="http://schemas.microsoft.com/office/drawing/2014/main" id="{020515B6-FE7C-4B54-82A0-D7E088E3E918}"/>
                  </a:ext>
                </a:extLst>
              </p:cNvPr>
              <p:cNvSpPr>
                <a:spLocks noChangeShapeType="1"/>
              </p:cNvSpPr>
              <p:nvPr/>
            </p:nvSpPr>
            <p:spPr bwMode="auto">
              <a:xfrm>
                <a:off x="5358" y="1361"/>
                <a:ext cx="0" cy="787"/>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82" name="Freeform 24">
                <a:extLst>
                  <a:ext uri="{FF2B5EF4-FFF2-40B4-BE49-F238E27FC236}">
                    <a16:creationId xmlns:a16="http://schemas.microsoft.com/office/drawing/2014/main" id="{1FF4166D-47A6-479A-920B-99D67D566941}"/>
                  </a:ext>
                </a:extLst>
              </p:cNvPr>
              <p:cNvSpPr>
                <a:spLocks/>
              </p:cNvSpPr>
              <p:nvPr/>
            </p:nvSpPr>
            <p:spPr bwMode="auto">
              <a:xfrm>
                <a:off x="4115" y="1551"/>
                <a:ext cx="1241" cy="1689"/>
              </a:xfrm>
              <a:custGeom>
                <a:avLst/>
                <a:gdLst>
                  <a:gd name="T0" fmla="*/ 1241 w 1241"/>
                  <a:gd name="T1" fmla="*/ 0 h 1689"/>
                  <a:gd name="T2" fmla="*/ 1241 w 1241"/>
                  <a:gd name="T3" fmla="*/ 508 h 1689"/>
                  <a:gd name="T4" fmla="*/ 0 w 1241"/>
                  <a:gd name="T5" fmla="*/ 507 h 1689"/>
                  <a:gd name="T6" fmla="*/ 1 w 1241"/>
                  <a:gd name="T7" fmla="*/ 1689 h 1689"/>
                  <a:gd name="T8" fmla="*/ 0 60000 65536"/>
                  <a:gd name="T9" fmla="*/ 0 60000 65536"/>
                  <a:gd name="T10" fmla="*/ 0 60000 65536"/>
                  <a:gd name="T11" fmla="*/ 0 60000 65536"/>
                  <a:gd name="T12" fmla="*/ 0 w 1241"/>
                  <a:gd name="T13" fmla="*/ 0 h 1689"/>
                  <a:gd name="T14" fmla="*/ 1241 w 1241"/>
                  <a:gd name="T15" fmla="*/ 1689 h 1689"/>
                </a:gdLst>
                <a:ahLst/>
                <a:cxnLst>
                  <a:cxn ang="T8">
                    <a:pos x="T0" y="T1"/>
                  </a:cxn>
                  <a:cxn ang="T9">
                    <a:pos x="T2" y="T3"/>
                  </a:cxn>
                  <a:cxn ang="T10">
                    <a:pos x="T4" y="T5"/>
                  </a:cxn>
                  <a:cxn ang="T11">
                    <a:pos x="T6" y="T7"/>
                  </a:cxn>
                </a:cxnLst>
                <a:rect l="T12" t="T13" r="T14" b="T15"/>
                <a:pathLst>
                  <a:path w="1241" h="1689">
                    <a:moveTo>
                      <a:pt x="1241" y="0"/>
                    </a:moveTo>
                    <a:lnTo>
                      <a:pt x="1241" y="508"/>
                    </a:lnTo>
                    <a:lnTo>
                      <a:pt x="0" y="507"/>
                    </a:lnTo>
                    <a:lnTo>
                      <a:pt x="1" y="1689"/>
                    </a:lnTo>
                  </a:path>
                </a:pathLst>
              </a:custGeom>
              <a:noFill/>
              <a:ln w="762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83" name="Line 25">
                <a:extLst>
                  <a:ext uri="{FF2B5EF4-FFF2-40B4-BE49-F238E27FC236}">
                    <a16:creationId xmlns:a16="http://schemas.microsoft.com/office/drawing/2014/main" id="{DB47700E-73B7-42E7-B13A-8992B2D60AD5}"/>
                  </a:ext>
                </a:extLst>
              </p:cNvPr>
              <p:cNvSpPr>
                <a:spLocks noChangeShapeType="1"/>
              </p:cNvSpPr>
              <p:nvPr/>
            </p:nvSpPr>
            <p:spPr bwMode="auto">
              <a:xfrm flipV="1">
                <a:off x="4113" y="1871"/>
                <a:ext cx="0" cy="18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84" name="Rectangle 26">
                <a:extLst>
                  <a:ext uri="{FF2B5EF4-FFF2-40B4-BE49-F238E27FC236}">
                    <a16:creationId xmlns:a16="http://schemas.microsoft.com/office/drawing/2014/main" id="{98D67B51-9B65-4C23-8A49-480D3758215F}"/>
                  </a:ext>
                </a:extLst>
              </p:cNvPr>
              <p:cNvSpPr>
                <a:spLocks noChangeArrowheads="1"/>
              </p:cNvSpPr>
              <p:nvPr/>
            </p:nvSpPr>
            <p:spPr bwMode="auto">
              <a:xfrm>
                <a:off x="4623" y="1669"/>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1500" b="1">
                    <a:solidFill>
                      <a:srgbClr val="000000"/>
                    </a:solidFill>
                    <a:latin typeface="Arial" panose="020B0604020202020204" pitchFamily="34" charset="0"/>
                  </a:rPr>
                  <a:t>V</a:t>
                </a:r>
                <a:r>
                  <a:rPr lang="es-ES_tradnl" altLang="es-ES" sz="1500" b="1" baseline="-25000">
                    <a:solidFill>
                      <a:srgbClr val="000000"/>
                    </a:solidFill>
                    <a:latin typeface="Arial" panose="020B0604020202020204" pitchFamily="34" charset="0"/>
                  </a:rPr>
                  <a:t>Z</a:t>
                </a:r>
              </a:p>
            </p:txBody>
          </p:sp>
          <p:sp>
            <p:nvSpPr>
              <p:cNvPr id="60485" name="Line 27">
                <a:extLst>
                  <a:ext uri="{FF2B5EF4-FFF2-40B4-BE49-F238E27FC236}">
                    <a16:creationId xmlns:a16="http://schemas.microsoft.com/office/drawing/2014/main" id="{AE502AB6-7862-4F5F-A45C-61A519AC59DD}"/>
                  </a:ext>
                </a:extLst>
              </p:cNvPr>
              <p:cNvSpPr>
                <a:spLocks noChangeShapeType="1"/>
              </p:cNvSpPr>
              <p:nvPr/>
            </p:nvSpPr>
            <p:spPr bwMode="auto">
              <a:xfrm>
                <a:off x="4121" y="1941"/>
                <a:ext cx="1228"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grpSp>
      </p:grpSp>
      <p:sp>
        <p:nvSpPr>
          <p:cNvPr id="60420" name="Text Box 29">
            <a:extLst>
              <a:ext uri="{FF2B5EF4-FFF2-40B4-BE49-F238E27FC236}">
                <a16:creationId xmlns:a16="http://schemas.microsoft.com/office/drawing/2014/main" id="{6DA30E52-21F7-4F47-8124-025C68C98F23}"/>
              </a:ext>
            </a:extLst>
          </p:cNvPr>
          <p:cNvSpPr txBox="1">
            <a:spLocks noChangeArrowheads="1"/>
          </p:cNvSpPr>
          <p:nvPr/>
        </p:nvSpPr>
        <p:spPr bwMode="auto">
          <a:xfrm>
            <a:off x="865897" y="361951"/>
            <a:ext cx="7494359" cy="369332"/>
          </a:xfrm>
          <a:prstGeom prst="rect">
            <a:avLst/>
          </a:prstGeom>
          <a:noFill/>
          <a:ln w="12700">
            <a:noFill/>
            <a:miter lim="800000"/>
            <a:headEnd/>
            <a:tailEnd/>
          </a:ln>
        </p:spPr>
        <p:txBody>
          <a:bodyPr wrap="none">
            <a:spAutoFit/>
          </a:bodyPr>
          <a:lstStyle>
            <a:defPPr>
              <a:defRPr lang="en-US"/>
            </a:defPPr>
          </a:lstStyle>
          <a:p>
            <a:r>
              <a:rPr lang="es-ES_tradnl" altLang="es-ES" dirty="0"/>
              <a:t>Aplicación del diodo Zener: Circuito estabilizador (regulador) de tensión </a:t>
            </a:r>
          </a:p>
        </p:txBody>
      </p:sp>
      <p:grpSp>
        <p:nvGrpSpPr>
          <p:cNvPr id="6" name="Group 30">
            <a:extLst>
              <a:ext uri="{FF2B5EF4-FFF2-40B4-BE49-F238E27FC236}">
                <a16:creationId xmlns:a16="http://schemas.microsoft.com/office/drawing/2014/main" id="{F8D82B44-10A9-40B7-AFFE-E55349F0A8A2}"/>
              </a:ext>
            </a:extLst>
          </p:cNvPr>
          <p:cNvGrpSpPr>
            <a:grpSpLocks/>
          </p:cNvGrpSpPr>
          <p:nvPr/>
        </p:nvGrpSpPr>
        <p:grpSpPr bwMode="auto">
          <a:xfrm>
            <a:off x="1143001" y="1377554"/>
            <a:ext cx="1556147" cy="2407444"/>
            <a:chOff x="9" y="1409"/>
            <a:chExt cx="1307" cy="2022"/>
          </a:xfrm>
        </p:grpSpPr>
        <p:sp>
          <p:nvSpPr>
            <p:cNvPr id="60456" name="Rectangle 31">
              <a:extLst>
                <a:ext uri="{FF2B5EF4-FFF2-40B4-BE49-F238E27FC236}">
                  <a16:creationId xmlns:a16="http://schemas.microsoft.com/office/drawing/2014/main" id="{03D457AD-0399-48EE-A271-7BB3C101C053}"/>
                </a:ext>
              </a:extLst>
            </p:cNvPr>
            <p:cNvSpPr>
              <a:spLocks noChangeArrowheads="1"/>
            </p:cNvSpPr>
            <p:nvPr/>
          </p:nvSpPr>
          <p:spPr bwMode="auto">
            <a:xfrm>
              <a:off x="109" y="1409"/>
              <a:ext cx="1173" cy="1537"/>
            </a:xfrm>
            <a:prstGeom prst="rect">
              <a:avLst/>
            </a:prstGeom>
            <a:solidFill>
              <a:srgbClr val="EAEAEA"/>
            </a:solidFill>
            <a:ln w="28575">
              <a:solidFill>
                <a:srgbClr val="000000"/>
              </a:solidFill>
              <a:prstDash val="sysDot"/>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nvGrpSpPr>
            <p:cNvPr id="60457" name="Group 32">
              <a:extLst>
                <a:ext uri="{FF2B5EF4-FFF2-40B4-BE49-F238E27FC236}">
                  <a16:creationId xmlns:a16="http://schemas.microsoft.com/office/drawing/2014/main" id="{44090365-54B5-4601-84BB-2F7F84FEDEC3}"/>
                </a:ext>
              </a:extLst>
            </p:cNvPr>
            <p:cNvGrpSpPr>
              <a:grpSpLocks/>
            </p:cNvGrpSpPr>
            <p:nvPr/>
          </p:nvGrpSpPr>
          <p:grpSpPr bwMode="auto">
            <a:xfrm>
              <a:off x="204" y="1447"/>
              <a:ext cx="1093" cy="1239"/>
              <a:chOff x="204" y="1447"/>
              <a:chExt cx="1093" cy="1239"/>
            </a:xfrm>
          </p:grpSpPr>
          <p:sp>
            <p:nvSpPr>
              <p:cNvPr id="60459" name="Rectangle 33">
                <a:extLst>
                  <a:ext uri="{FF2B5EF4-FFF2-40B4-BE49-F238E27FC236}">
                    <a16:creationId xmlns:a16="http://schemas.microsoft.com/office/drawing/2014/main" id="{E8816A6E-5709-47E3-9F6C-F276B7D65968}"/>
                  </a:ext>
                </a:extLst>
              </p:cNvPr>
              <p:cNvSpPr>
                <a:spLocks noChangeArrowheads="1"/>
              </p:cNvSpPr>
              <p:nvPr/>
            </p:nvSpPr>
            <p:spPr bwMode="auto">
              <a:xfrm>
                <a:off x="614" y="2207"/>
                <a:ext cx="37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dirty="0">
                    <a:solidFill>
                      <a:srgbClr val="CC00CC"/>
                    </a:solidFill>
                    <a:latin typeface="Arial" panose="020B0604020202020204" pitchFamily="34" charset="0"/>
                  </a:rPr>
                  <a:t>V</a:t>
                </a:r>
                <a:r>
                  <a:rPr lang="es-ES_tradnl" altLang="es-ES" sz="2100" b="1" baseline="-25000" dirty="0">
                    <a:solidFill>
                      <a:srgbClr val="CC00CC"/>
                    </a:solidFill>
                    <a:latin typeface="Arial" panose="020B0604020202020204" pitchFamily="34" charset="0"/>
                  </a:rPr>
                  <a:t>B</a:t>
                </a:r>
              </a:p>
            </p:txBody>
          </p:sp>
          <p:grpSp>
            <p:nvGrpSpPr>
              <p:cNvPr id="60460" name="Group 34">
                <a:extLst>
                  <a:ext uri="{FF2B5EF4-FFF2-40B4-BE49-F238E27FC236}">
                    <a16:creationId xmlns:a16="http://schemas.microsoft.com/office/drawing/2014/main" id="{29253CC7-8AE7-49B3-AB0F-3B8F259138FF}"/>
                  </a:ext>
                </a:extLst>
              </p:cNvPr>
              <p:cNvGrpSpPr>
                <a:grpSpLocks/>
              </p:cNvGrpSpPr>
              <p:nvPr/>
            </p:nvGrpSpPr>
            <p:grpSpPr bwMode="auto">
              <a:xfrm>
                <a:off x="204" y="1801"/>
                <a:ext cx="1093" cy="885"/>
                <a:chOff x="204" y="1801"/>
                <a:chExt cx="1093" cy="885"/>
              </a:xfrm>
            </p:grpSpPr>
            <p:grpSp>
              <p:nvGrpSpPr>
                <p:cNvPr id="60462" name="Group 35">
                  <a:extLst>
                    <a:ext uri="{FF2B5EF4-FFF2-40B4-BE49-F238E27FC236}">
                      <a16:creationId xmlns:a16="http://schemas.microsoft.com/office/drawing/2014/main" id="{190B1ECE-B874-4DE6-98D6-469CE370FBC7}"/>
                    </a:ext>
                  </a:extLst>
                </p:cNvPr>
                <p:cNvGrpSpPr>
                  <a:grpSpLocks/>
                </p:cNvGrpSpPr>
                <p:nvPr/>
              </p:nvGrpSpPr>
              <p:grpSpPr bwMode="auto">
                <a:xfrm>
                  <a:off x="204" y="1801"/>
                  <a:ext cx="1093" cy="885"/>
                  <a:chOff x="204" y="1801"/>
                  <a:chExt cx="1093" cy="885"/>
                </a:xfrm>
              </p:grpSpPr>
              <p:grpSp>
                <p:nvGrpSpPr>
                  <p:cNvPr id="60464" name="Group 36">
                    <a:extLst>
                      <a:ext uri="{FF2B5EF4-FFF2-40B4-BE49-F238E27FC236}">
                        <a16:creationId xmlns:a16="http://schemas.microsoft.com/office/drawing/2014/main" id="{5C89AEED-AEA1-4722-8BAF-A7C986018A99}"/>
                      </a:ext>
                    </a:extLst>
                  </p:cNvPr>
                  <p:cNvGrpSpPr>
                    <a:grpSpLocks/>
                  </p:cNvGrpSpPr>
                  <p:nvPr/>
                </p:nvGrpSpPr>
                <p:grpSpPr bwMode="auto">
                  <a:xfrm>
                    <a:off x="204" y="2116"/>
                    <a:ext cx="415" cy="332"/>
                    <a:chOff x="1414" y="3504"/>
                    <a:chExt cx="415" cy="332"/>
                  </a:xfrm>
                </p:grpSpPr>
                <p:grpSp>
                  <p:nvGrpSpPr>
                    <p:cNvPr id="60469" name="Group 37">
                      <a:extLst>
                        <a:ext uri="{FF2B5EF4-FFF2-40B4-BE49-F238E27FC236}">
                          <a16:creationId xmlns:a16="http://schemas.microsoft.com/office/drawing/2014/main" id="{A89987CF-8BE4-4F90-ABEB-D523CBDF604F}"/>
                        </a:ext>
                      </a:extLst>
                    </p:cNvPr>
                    <p:cNvGrpSpPr>
                      <a:grpSpLocks/>
                    </p:cNvGrpSpPr>
                    <p:nvPr/>
                  </p:nvGrpSpPr>
                  <p:grpSpPr bwMode="auto">
                    <a:xfrm>
                      <a:off x="1414" y="3599"/>
                      <a:ext cx="415" cy="135"/>
                      <a:chOff x="1414" y="3599"/>
                      <a:chExt cx="415" cy="135"/>
                    </a:xfrm>
                  </p:grpSpPr>
                  <p:sp>
                    <p:nvSpPr>
                      <p:cNvPr id="60473" name="Rectangle 38">
                        <a:extLst>
                          <a:ext uri="{FF2B5EF4-FFF2-40B4-BE49-F238E27FC236}">
                            <a16:creationId xmlns:a16="http://schemas.microsoft.com/office/drawing/2014/main" id="{90A4C473-0326-4844-AF8C-465C984A0A29}"/>
                          </a:ext>
                        </a:extLst>
                      </p:cNvPr>
                      <p:cNvSpPr>
                        <a:spLocks noChangeArrowheads="1"/>
                      </p:cNvSpPr>
                      <p:nvPr/>
                    </p:nvSpPr>
                    <p:spPr bwMode="auto">
                      <a:xfrm>
                        <a:off x="1414" y="3599"/>
                        <a:ext cx="415" cy="31"/>
                      </a:xfrm>
                      <a:prstGeom prst="rect">
                        <a:avLst/>
                      </a:prstGeom>
                      <a:solidFill>
                        <a:srgbClr val="CC00CC"/>
                      </a:solidFill>
                      <a:ln w="12700">
                        <a:solidFill>
                          <a:srgbClr val="CC00CC"/>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74" name="Rectangle 39">
                        <a:extLst>
                          <a:ext uri="{FF2B5EF4-FFF2-40B4-BE49-F238E27FC236}">
                            <a16:creationId xmlns:a16="http://schemas.microsoft.com/office/drawing/2014/main" id="{A41B1F35-6773-4152-B55C-2585EE9A9866}"/>
                          </a:ext>
                        </a:extLst>
                      </p:cNvPr>
                      <p:cNvSpPr>
                        <a:spLocks noChangeArrowheads="1"/>
                      </p:cNvSpPr>
                      <p:nvPr/>
                    </p:nvSpPr>
                    <p:spPr bwMode="auto">
                      <a:xfrm>
                        <a:off x="1526" y="3677"/>
                        <a:ext cx="192" cy="57"/>
                      </a:xfrm>
                      <a:prstGeom prst="rect">
                        <a:avLst/>
                      </a:prstGeom>
                      <a:solidFill>
                        <a:srgbClr val="CC00CC"/>
                      </a:solidFill>
                      <a:ln w="12700">
                        <a:solidFill>
                          <a:srgbClr val="CC00CC"/>
                        </a:solidFill>
                        <a:miter lim="800000"/>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grpSp>
                  <p:nvGrpSpPr>
                    <p:cNvPr id="60470" name="Group 40">
                      <a:extLst>
                        <a:ext uri="{FF2B5EF4-FFF2-40B4-BE49-F238E27FC236}">
                          <a16:creationId xmlns:a16="http://schemas.microsoft.com/office/drawing/2014/main" id="{8BAF1D6A-769E-43C9-833A-8DBD68FCD8EA}"/>
                        </a:ext>
                      </a:extLst>
                    </p:cNvPr>
                    <p:cNvGrpSpPr>
                      <a:grpSpLocks/>
                    </p:cNvGrpSpPr>
                    <p:nvPr/>
                  </p:nvGrpSpPr>
                  <p:grpSpPr bwMode="auto">
                    <a:xfrm>
                      <a:off x="1622" y="3504"/>
                      <a:ext cx="0" cy="332"/>
                      <a:chOff x="1622" y="3504"/>
                      <a:chExt cx="0" cy="332"/>
                    </a:xfrm>
                  </p:grpSpPr>
                  <p:sp>
                    <p:nvSpPr>
                      <p:cNvPr id="60471" name="Line 41">
                        <a:extLst>
                          <a:ext uri="{FF2B5EF4-FFF2-40B4-BE49-F238E27FC236}">
                            <a16:creationId xmlns:a16="http://schemas.microsoft.com/office/drawing/2014/main" id="{84E72379-43DF-44D4-A790-B4EEF92951F1}"/>
                          </a:ext>
                        </a:extLst>
                      </p:cNvPr>
                      <p:cNvSpPr>
                        <a:spLocks noChangeShapeType="1"/>
                      </p:cNvSpPr>
                      <p:nvPr/>
                    </p:nvSpPr>
                    <p:spPr bwMode="auto">
                      <a:xfrm>
                        <a:off x="1622" y="3504"/>
                        <a:ext cx="0" cy="111"/>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72" name="Line 42">
                        <a:extLst>
                          <a:ext uri="{FF2B5EF4-FFF2-40B4-BE49-F238E27FC236}">
                            <a16:creationId xmlns:a16="http://schemas.microsoft.com/office/drawing/2014/main" id="{8047ED33-001C-4BA0-9CEE-0E7C9EB6FD0E}"/>
                          </a:ext>
                        </a:extLst>
                      </p:cNvPr>
                      <p:cNvSpPr>
                        <a:spLocks noChangeShapeType="1"/>
                      </p:cNvSpPr>
                      <p:nvPr/>
                    </p:nvSpPr>
                    <p:spPr bwMode="auto">
                      <a:xfrm>
                        <a:off x="1622" y="3735"/>
                        <a:ext cx="0" cy="101"/>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grpSp>
              <p:sp>
                <p:nvSpPr>
                  <p:cNvPr id="60465" name="Freeform 43">
                    <a:extLst>
                      <a:ext uri="{FF2B5EF4-FFF2-40B4-BE49-F238E27FC236}">
                        <a16:creationId xmlns:a16="http://schemas.microsoft.com/office/drawing/2014/main" id="{27D8D81D-7A24-48F1-9EA6-CF73E13C3EB6}"/>
                      </a:ext>
                    </a:extLst>
                  </p:cNvPr>
                  <p:cNvSpPr>
                    <a:spLocks/>
                  </p:cNvSpPr>
                  <p:nvPr/>
                </p:nvSpPr>
                <p:spPr bwMode="auto">
                  <a:xfrm rot="5400000" flipV="1">
                    <a:off x="805" y="1659"/>
                    <a:ext cx="186" cy="470"/>
                  </a:xfrm>
                  <a:custGeom>
                    <a:avLst/>
                    <a:gdLst>
                      <a:gd name="T0" fmla="*/ 0 w 444"/>
                      <a:gd name="T1" fmla="*/ 0 h 2064"/>
                      <a:gd name="T2" fmla="*/ 0 w 444"/>
                      <a:gd name="T3" fmla="*/ 0 h 2064"/>
                      <a:gd name="T4" fmla="*/ 0 w 444"/>
                      <a:gd name="T5" fmla="*/ 0 h 2064"/>
                      <a:gd name="T6" fmla="*/ 0 w 444"/>
                      <a:gd name="T7" fmla="*/ 0 h 2064"/>
                      <a:gd name="T8" fmla="*/ 0 w 444"/>
                      <a:gd name="T9" fmla="*/ 0 h 2064"/>
                      <a:gd name="T10" fmla="*/ 0 w 444"/>
                      <a:gd name="T11" fmla="*/ 0 h 2064"/>
                      <a:gd name="T12" fmla="*/ 0 w 444"/>
                      <a:gd name="T13" fmla="*/ 0 h 2064"/>
                      <a:gd name="T14" fmla="*/ 0 w 444"/>
                      <a:gd name="T15" fmla="*/ 0 h 2064"/>
                      <a:gd name="T16" fmla="*/ 0 w 444"/>
                      <a:gd name="T17" fmla="*/ 0 h 2064"/>
                      <a:gd name="T18" fmla="*/ 0 w 444"/>
                      <a:gd name="T19" fmla="*/ 0 h 20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4"/>
                      <a:gd name="T31" fmla="*/ 0 h 2064"/>
                      <a:gd name="T32" fmla="*/ 444 w 444"/>
                      <a:gd name="T33" fmla="*/ 2064 h 20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4" h="2064">
                        <a:moveTo>
                          <a:pt x="222" y="0"/>
                        </a:moveTo>
                        <a:lnTo>
                          <a:pt x="222" y="330"/>
                        </a:lnTo>
                        <a:lnTo>
                          <a:pt x="444" y="456"/>
                        </a:lnTo>
                        <a:lnTo>
                          <a:pt x="0" y="696"/>
                        </a:lnTo>
                        <a:lnTo>
                          <a:pt x="444" y="936"/>
                        </a:lnTo>
                        <a:lnTo>
                          <a:pt x="6" y="1176"/>
                        </a:lnTo>
                        <a:lnTo>
                          <a:pt x="444" y="1416"/>
                        </a:lnTo>
                        <a:lnTo>
                          <a:pt x="0" y="1656"/>
                        </a:lnTo>
                        <a:lnTo>
                          <a:pt x="222" y="1770"/>
                        </a:lnTo>
                        <a:lnTo>
                          <a:pt x="222" y="2064"/>
                        </a:ln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66" name="Freeform 44">
                    <a:extLst>
                      <a:ext uri="{FF2B5EF4-FFF2-40B4-BE49-F238E27FC236}">
                        <a16:creationId xmlns:a16="http://schemas.microsoft.com/office/drawing/2014/main" id="{7C5231CE-77AA-48FA-87BF-7EAA597B34DD}"/>
                      </a:ext>
                    </a:extLst>
                  </p:cNvPr>
                  <p:cNvSpPr>
                    <a:spLocks/>
                  </p:cNvSpPr>
                  <p:nvPr/>
                </p:nvSpPr>
                <p:spPr bwMode="auto">
                  <a:xfrm>
                    <a:off x="412" y="1893"/>
                    <a:ext cx="326" cy="242"/>
                  </a:xfrm>
                  <a:custGeom>
                    <a:avLst/>
                    <a:gdLst>
                      <a:gd name="T0" fmla="*/ 0 w 326"/>
                      <a:gd name="T1" fmla="*/ 242 h 242"/>
                      <a:gd name="T2" fmla="*/ 0 w 326"/>
                      <a:gd name="T3" fmla="*/ 2 h 242"/>
                      <a:gd name="T4" fmla="*/ 326 w 326"/>
                      <a:gd name="T5" fmla="*/ 0 h 242"/>
                      <a:gd name="T6" fmla="*/ 0 60000 65536"/>
                      <a:gd name="T7" fmla="*/ 0 60000 65536"/>
                      <a:gd name="T8" fmla="*/ 0 60000 65536"/>
                      <a:gd name="T9" fmla="*/ 0 w 326"/>
                      <a:gd name="T10" fmla="*/ 0 h 242"/>
                      <a:gd name="T11" fmla="*/ 326 w 326"/>
                      <a:gd name="T12" fmla="*/ 242 h 242"/>
                    </a:gdLst>
                    <a:ahLst/>
                    <a:cxnLst>
                      <a:cxn ang="T6">
                        <a:pos x="T0" y="T1"/>
                      </a:cxn>
                      <a:cxn ang="T7">
                        <a:pos x="T2" y="T3"/>
                      </a:cxn>
                      <a:cxn ang="T8">
                        <a:pos x="T4" y="T5"/>
                      </a:cxn>
                    </a:cxnLst>
                    <a:rect l="T9" t="T10" r="T11" b="T12"/>
                    <a:pathLst>
                      <a:path w="326" h="242">
                        <a:moveTo>
                          <a:pt x="0" y="242"/>
                        </a:moveTo>
                        <a:lnTo>
                          <a:pt x="0" y="2"/>
                        </a:lnTo>
                        <a:lnTo>
                          <a:pt x="326" y="0"/>
                        </a:ln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67" name="Freeform 45">
                    <a:extLst>
                      <a:ext uri="{FF2B5EF4-FFF2-40B4-BE49-F238E27FC236}">
                        <a16:creationId xmlns:a16="http://schemas.microsoft.com/office/drawing/2014/main" id="{BEEA23FF-9239-4AEF-89DE-ED8F9E2F219C}"/>
                      </a:ext>
                    </a:extLst>
                  </p:cNvPr>
                  <p:cNvSpPr>
                    <a:spLocks/>
                  </p:cNvSpPr>
                  <p:nvPr/>
                </p:nvSpPr>
                <p:spPr bwMode="auto">
                  <a:xfrm flipV="1">
                    <a:off x="413" y="2446"/>
                    <a:ext cx="872" cy="240"/>
                  </a:xfrm>
                  <a:custGeom>
                    <a:avLst/>
                    <a:gdLst>
                      <a:gd name="T0" fmla="*/ 0 w 552"/>
                      <a:gd name="T1" fmla="*/ 1 h 336"/>
                      <a:gd name="T2" fmla="*/ 0 w 552"/>
                      <a:gd name="T3" fmla="*/ 0 h 336"/>
                      <a:gd name="T4" fmla="*/ 1312188 w 552"/>
                      <a:gd name="T5" fmla="*/ 0 h 336"/>
                      <a:gd name="T6" fmla="*/ 0 60000 65536"/>
                      <a:gd name="T7" fmla="*/ 0 60000 65536"/>
                      <a:gd name="T8" fmla="*/ 0 60000 65536"/>
                      <a:gd name="T9" fmla="*/ 0 w 552"/>
                      <a:gd name="T10" fmla="*/ 0 h 336"/>
                      <a:gd name="T11" fmla="*/ 552 w 552"/>
                      <a:gd name="T12" fmla="*/ 336 h 336"/>
                    </a:gdLst>
                    <a:ahLst/>
                    <a:cxnLst>
                      <a:cxn ang="T6">
                        <a:pos x="T0" y="T1"/>
                      </a:cxn>
                      <a:cxn ang="T7">
                        <a:pos x="T2" y="T3"/>
                      </a:cxn>
                      <a:cxn ang="T8">
                        <a:pos x="T4" y="T5"/>
                      </a:cxn>
                    </a:cxnLst>
                    <a:rect l="T9" t="T10" r="T11" b="T12"/>
                    <a:pathLst>
                      <a:path w="552" h="336">
                        <a:moveTo>
                          <a:pt x="0" y="336"/>
                        </a:moveTo>
                        <a:lnTo>
                          <a:pt x="0" y="0"/>
                        </a:lnTo>
                        <a:lnTo>
                          <a:pt x="552" y="0"/>
                        </a:ln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68" name="Line 46">
                    <a:extLst>
                      <a:ext uri="{FF2B5EF4-FFF2-40B4-BE49-F238E27FC236}">
                        <a16:creationId xmlns:a16="http://schemas.microsoft.com/office/drawing/2014/main" id="{BB2DCC2A-84FA-4E54-907D-4630433CA73A}"/>
                      </a:ext>
                    </a:extLst>
                  </p:cNvPr>
                  <p:cNvSpPr>
                    <a:spLocks noChangeShapeType="1"/>
                  </p:cNvSpPr>
                  <p:nvPr/>
                </p:nvSpPr>
                <p:spPr bwMode="auto">
                  <a:xfrm>
                    <a:off x="1130" y="1895"/>
                    <a:ext cx="167" cy="0"/>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60463" name="Line 47">
                  <a:extLst>
                    <a:ext uri="{FF2B5EF4-FFF2-40B4-BE49-F238E27FC236}">
                      <a16:creationId xmlns:a16="http://schemas.microsoft.com/office/drawing/2014/main" id="{6956DEAB-B4D4-4F22-A3FB-381DFB29BE0E}"/>
                    </a:ext>
                  </a:extLst>
                </p:cNvPr>
                <p:cNvSpPr>
                  <a:spLocks noChangeShapeType="1"/>
                </p:cNvSpPr>
                <p:nvPr/>
              </p:nvSpPr>
              <p:spPr bwMode="auto">
                <a:xfrm flipV="1">
                  <a:off x="273" y="2046"/>
                  <a:ext cx="381" cy="390"/>
                </a:xfrm>
                <a:prstGeom prst="line">
                  <a:avLst/>
                </a:prstGeom>
                <a:noFill/>
                <a:ln w="38100">
                  <a:solidFill>
                    <a:srgbClr val="CC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grpSp>
          <p:sp>
            <p:nvSpPr>
              <p:cNvPr id="60461" name="Rectangle 48">
                <a:extLst>
                  <a:ext uri="{FF2B5EF4-FFF2-40B4-BE49-F238E27FC236}">
                    <a16:creationId xmlns:a16="http://schemas.microsoft.com/office/drawing/2014/main" id="{C623F785-9C1F-40EF-B84B-A2B491459FD6}"/>
                  </a:ext>
                </a:extLst>
              </p:cNvPr>
              <p:cNvSpPr>
                <a:spLocks noChangeArrowheads="1"/>
              </p:cNvSpPr>
              <p:nvPr/>
            </p:nvSpPr>
            <p:spPr bwMode="auto">
              <a:xfrm>
                <a:off x="581" y="1447"/>
                <a:ext cx="37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a:solidFill>
                      <a:srgbClr val="CC00CC"/>
                    </a:solidFill>
                    <a:latin typeface="Arial" panose="020B0604020202020204" pitchFamily="34" charset="0"/>
                  </a:rPr>
                  <a:t>R</a:t>
                </a:r>
                <a:r>
                  <a:rPr lang="es-ES_tradnl" altLang="es-ES" sz="2100" b="1" baseline="-25000">
                    <a:solidFill>
                      <a:srgbClr val="CC00CC"/>
                    </a:solidFill>
                    <a:latin typeface="Arial" panose="020B0604020202020204" pitchFamily="34" charset="0"/>
                  </a:rPr>
                  <a:t>S</a:t>
                </a:r>
              </a:p>
            </p:txBody>
          </p:sp>
        </p:grpSp>
        <p:sp>
          <p:nvSpPr>
            <p:cNvPr id="60458" name="Text Box 49">
              <a:extLst>
                <a:ext uri="{FF2B5EF4-FFF2-40B4-BE49-F238E27FC236}">
                  <a16:creationId xmlns:a16="http://schemas.microsoft.com/office/drawing/2014/main" id="{37E92820-AD42-4F75-A81C-DF92E7CB0B6E}"/>
                </a:ext>
              </a:extLst>
            </p:cNvPr>
            <p:cNvSpPr txBox="1">
              <a:spLocks noChangeArrowheads="1"/>
            </p:cNvSpPr>
            <p:nvPr/>
          </p:nvSpPr>
          <p:spPr bwMode="auto">
            <a:xfrm>
              <a:off x="9" y="2940"/>
              <a:ext cx="1307"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a:r>
                <a:rPr lang="es-ES_tradnl" altLang="es-ES" sz="1600" b="1" dirty="0">
                  <a:solidFill>
                    <a:srgbClr val="CC00CC"/>
                  </a:solidFill>
                  <a:latin typeface="Arial" panose="020B0604020202020204" pitchFamily="34" charset="0"/>
                </a:rPr>
                <a:t>Fuente de tensión real</a:t>
              </a:r>
            </a:p>
          </p:txBody>
        </p:sp>
      </p:grpSp>
      <p:grpSp>
        <p:nvGrpSpPr>
          <p:cNvPr id="13" name="Group 50">
            <a:extLst>
              <a:ext uri="{FF2B5EF4-FFF2-40B4-BE49-F238E27FC236}">
                <a16:creationId xmlns:a16="http://schemas.microsoft.com/office/drawing/2014/main" id="{635B9E66-26FB-4164-A7F0-02E3D479F546}"/>
              </a:ext>
            </a:extLst>
          </p:cNvPr>
          <p:cNvGrpSpPr>
            <a:grpSpLocks/>
          </p:cNvGrpSpPr>
          <p:nvPr/>
        </p:nvGrpSpPr>
        <p:grpSpPr bwMode="auto">
          <a:xfrm>
            <a:off x="2664619" y="1438275"/>
            <a:ext cx="2852738" cy="1604963"/>
            <a:chOff x="1287" y="1460"/>
            <a:chExt cx="2396" cy="1348"/>
          </a:xfrm>
        </p:grpSpPr>
        <p:sp>
          <p:nvSpPr>
            <p:cNvPr id="60438" name="Rectangle 51">
              <a:extLst>
                <a:ext uri="{FF2B5EF4-FFF2-40B4-BE49-F238E27FC236}">
                  <a16:creationId xmlns:a16="http://schemas.microsoft.com/office/drawing/2014/main" id="{77C624C6-87C6-4129-AB4E-78BF78CD41AE}"/>
                </a:ext>
              </a:extLst>
            </p:cNvPr>
            <p:cNvSpPr>
              <a:spLocks noChangeArrowheads="1"/>
            </p:cNvSpPr>
            <p:nvPr/>
          </p:nvSpPr>
          <p:spPr bwMode="auto">
            <a:xfrm>
              <a:off x="2933" y="1642"/>
              <a:ext cx="37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dirty="0">
                  <a:solidFill>
                    <a:srgbClr val="000000"/>
                  </a:solidFill>
                  <a:latin typeface="Arial" panose="020B0604020202020204" pitchFamily="34" charset="0"/>
                </a:rPr>
                <a:t>R</a:t>
              </a:r>
              <a:r>
                <a:rPr lang="es-ES_tradnl" altLang="es-ES" sz="2100" b="1" baseline="-25000" dirty="0">
                  <a:solidFill>
                    <a:srgbClr val="000000"/>
                  </a:solidFill>
                  <a:latin typeface="Arial" panose="020B0604020202020204" pitchFamily="34" charset="0"/>
                </a:rPr>
                <a:t>L</a:t>
              </a:r>
            </a:p>
          </p:txBody>
        </p:sp>
        <p:grpSp>
          <p:nvGrpSpPr>
            <p:cNvPr id="60439" name="Group 52">
              <a:extLst>
                <a:ext uri="{FF2B5EF4-FFF2-40B4-BE49-F238E27FC236}">
                  <a16:creationId xmlns:a16="http://schemas.microsoft.com/office/drawing/2014/main" id="{28B52EA8-8699-4023-B4DC-379E6044CDE0}"/>
                </a:ext>
              </a:extLst>
            </p:cNvPr>
            <p:cNvGrpSpPr>
              <a:grpSpLocks/>
            </p:cNvGrpSpPr>
            <p:nvPr/>
          </p:nvGrpSpPr>
          <p:grpSpPr bwMode="auto">
            <a:xfrm flipH="1" flipV="1">
              <a:off x="1978" y="1892"/>
              <a:ext cx="557" cy="784"/>
              <a:chOff x="1762" y="2520"/>
              <a:chExt cx="557" cy="784"/>
            </a:xfrm>
          </p:grpSpPr>
          <p:sp>
            <p:nvSpPr>
              <p:cNvPr id="60452" name="Line 53">
                <a:extLst>
                  <a:ext uri="{FF2B5EF4-FFF2-40B4-BE49-F238E27FC236}">
                    <a16:creationId xmlns:a16="http://schemas.microsoft.com/office/drawing/2014/main" id="{52A8E066-72E0-4533-8CBA-4D170062782E}"/>
                  </a:ext>
                </a:extLst>
              </p:cNvPr>
              <p:cNvSpPr>
                <a:spLocks noChangeShapeType="1"/>
              </p:cNvSpPr>
              <p:nvPr/>
            </p:nvSpPr>
            <p:spPr bwMode="auto">
              <a:xfrm>
                <a:off x="2040" y="3033"/>
                <a:ext cx="0" cy="27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53" name="AutoShape 54">
                <a:extLst>
                  <a:ext uri="{FF2B5EF4-FFF2-40B4-BE49-F238E27FC236}">
                    <a16:creationId xmlns:a16="http://schemas.microsoft.com/office/drawing/2014/main" id="{4CB1F43C-88CA-4128-9632-F0C80C185C80}"/>
                  </a:ext>
                </a:extLst>
              </p:cNvPr>
              <p:cNvSpPr>
                <a:spLocks noChangeArrowheads="1"/>
              </p:cNvSpPr>
              <p:nvPr/>
            </p:nvSpPr>
            <p:spPr bwMode="auto">
              <a:xfrm rot="10800000" flipH="1">
                <a:off x="1888" y="2804"/>
                <a:ext cx="304" cy="188"/>
              </a:xfrm>
              <a:prstGeom prst="triangle">
                <a:avLst>
                  <a:gd name="adj" fmla="val 49995"/>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54" name="Line 55">
                <a:extLst>
                  <a:ext uri="{FF2B5EF4-FFF2-40B4-BE49-F238E27FC236}">
                    <a16:creationId xmlns:a16="http://schemas.microsoft.com/office/drawing/2014/main" id="{09CEA66F-1508-40E4-8FF7-474B61F414A0}"/>
                  </a:ext>
                </a:extLst>
              </p:cNvPr>
              <p:cNvSpPr>
                <a:spLocks noChangeShapeType="1"/>
              </p:cNvSpPr>
              <p:nvPr/>
            </p:nvSpPr>
            <p:spPr bwMode="auto">
              <a:xfrm>
                <a:off x="2040" y="2520"/>
                <a:ext cx="0" cy="2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55" name="Freeform 56">
                <a:extLst>
                  <a:ext uri="{FF2B5EF4-FFF2-40B4-BE49-F238E27FC236}">
                    <a16:creationId xmlns:a16="http://schemas.microsoft.com/office/drawing/2014/main" id="{C75F5092-6F08-4A48-AE3E-6A5AC7141B27}"/>
                  </a:ext>
                </a:extLst>
              </p:cNvPr>
              <p:cNvSpPr>
                <a:spLocks/>
              </p:cNvSpPr>
              <p:nvPr/>
            </p:nvSpPr>
            <p:spPr bwMode="auto">
              <a:xfrm>
                <a:off x="1762" y="2926"/>
                <a:ext cx="557" cy="223"/>
              </a:xfrm>
              <a:custGeom>
                <a:avLst/>
                <a:gdLst>
                  <a:gd name="T0" fmla="*/ 0 w 557"/>
                  <a:gd name="T1" fmla="*/ 223 h 223"/>
                  <a:gd name="T2" fmla="*/ 119 w 557"/>
                  <a:gd name="T3" fmla="*/ 111 h 223"/>
                  <a:gd name="T4" fmla="*/ 441 w 557"/>
                  <a:gd name="T5" fmla="*/ 111 h 223"/>
                  <a:gd name="T6" fmla="*/ 557 w 557"/>
                  <a:gd name="T7" fmla="*/ 0 h 223"/>
                  <a:gd name="T8" fmla="*/ 0 60000 65536"/>
                  <a:gd name="T9" fmla="*/ 0 60000 65536"/>
                  <a:gd name="T10" fmla="*/ 0 60000 65536"/>
                  <a:gd name="T11" fmla="*/ 0 60000 65536"/>
                  <a:gd name="T12" fmla="*/ 0 w 557"/>
                  <a:gd name="T13" fmla="*/ 0 h 223"/>
                  <a:gd name="T14" fmla="*/ 557 w 557"/>
                  <a:gd name="T15" fmla="*/ 223 h 223"/>
                </a:gdLst>
                <a:ahLst/>
                <a:cxnLst>
                  <a:cxn ang="T8">
                    <a:pos x="T0" y="T1"/>
                  </a:cxn>
                  <a:cxn ang="T9">
                    <a:pos x="T2" y="T3"/>
                  </a:cxn>
                  <a:cxn ang="T10">
                    <a:pos x="T4" y="T5"/>
                  </a:cxn>
                  <a:cxn ang="T11">
                    <a:pos x="T6" y="T7"/>
                  </a:cxn>
                </a:cxnLst>
                <a:rect l="T12" t="T13" r="T14" b="T15"/>
                <a:pathLst>
                  <a:path w="557" h="223">
                    <a:moveTo>
                      <a:pt x="0" y="223"/>
                    </a:moveTo>
                    <a:lnTo>
                      <a:pt x="119" y="111"/>
                    </a:lnTo>
                    <a:lnTo>
                      <a:pt x="441" y="111"/>
                    </a:lnTo>
                    <a:lnTo>
                      <a:pt x="557" y="0"/>
                    </a:lnTo>
                  </a:path>
                </a:pathLst>
              </a:cu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grpSp>
        <p:sp>
          <p:nvSpPr>
            <p:cNvPr id="60440" name="Freeform 57">
              <a:extLst>
                <a:ext uri="{FF2B5EF4-FFF2-40B4-BE49-F238E27FC236}">
                  <a16:creationId xmlns:a16="http://schemas.microsoft.com/office/drawing/2014/main" id="{C60CF54B-65F2-4019-8C6B-50241FF10A6E}"/>
                </a:ext>
              </a:extLst>
            </p:cNvPr>
            <p:cNvSpPr>
              <a:spLocks/>
            </p:cNvSpPr>
            <p:nvPr/>
          </p:nvSpPr>
          <p:spPr bwMode="auto">
            <a:xfrm flipV="1">
              <a:off x="2816" y="2032"/>
              <a:ext cx="186" cy="470"/>
            </a:xfrm>
            <a:custGeom>
              <a:avLst/>
              <a:gdLst>
                <a:gd name="T0" fmla="*/ 0 w 444"/>
                <a:gd name="T1" fmla="*/ 0 h 2064"/>
                <a:gd name="T2" fmla="*/ 0 w 444"/>
                <a:gd name="T3" fmla="*/ 0 h 2064"/>
                <a:gd name="T4" fmla="*/ 0 w 444"/>
                <a:gd name="T5" fmla="*/ 0 h 2064"/>
                <a:gd name="T6" fmla="*/ 0 w 444"/>
                <a:gd name="T7" fmla="*/ 0 h 2064"/>
                <a:gd name="T8" fmla="*/ 0 w 444"/>
                <a:gd name="T9" fmla="*/ 0 h 2064"/>
                <a:gd name="T10" fmla="*/ 0 w 444"/>
                <a:gd name="T11" fmla="*/ 0 h 2064"/>
                <a:gd name="T12" fmla="*/ 0 w 444"/>
                <a:gd name="T13" fmla="*/ 0 h 2064"/>
                <a:gd name="T14" fmla="*/ 0 w 444"/>
                <a:gd name="T15" fmla="*/ 0 h 2064"/>
                <a:gd name="T16" fmla="*/ 0 w 444"/>
                <a:gd name="T17" fmla="*/ 0 h 2064"/>
                <a:gd name="T18" fmla="*/ 0 w 444"/>
                <a:gd name="T19" fmla="*/ 0 h 20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4"/>
                <a:gd name="T31" fmla="*/ 0 h 2064"/>
                <a:gd name="T32" fmla="*/ 444 w 444"/>
                <a:gd name="T33" fmla="*/ 2064 h 20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4" h="2064">
                  <a:moveTo>
                    <a:pt x="222" y="0"/>
                  </a:moveTo>
                  <a:lnTo>
                    <a:pt x="222" y="330"/>
                  </a:lnTo>
                  <a:lnTo>
                    <a:pt x="444" y="456"/>
                  </a:lnTo>
                  <a:lnTo>
                    <a:pt x="0" y="696"/>
                  </a:lnTo>
                  <a:lnTo>
                    <a:pt x="444" y="936"/>
                  </a:lnTo>
                  <a:lnTo>
                    <a:pt x="6" y="1176"/>
                  </a:lnTo>
                  <a:lnTo>
                    <a:pt x="444" y="1416"/>
                  </a:lnTo>
                  <a:lnTo>
                    <a:pt x="0" y="1656"/>
                  </a:lnTo>
                  <a:lnTo>
                    <a:pt x="222" y="1770"/>
                  </a:lnTo>
                  <a:lnTo>
                    <a:pt x="222" y="2064"/>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41" name="Freeform 58">
              <a:extLst>
                <a:ext uri="{FF2B5EF4-FFF2-40B4-BE49-F238E27FC236}">
                  <a16:creationId xmlns:a16="http://schemas.microsoft.com/office/drawing/2014/main" id="{F330C0EC-731D-4A33-AEC5-1633D76981EB}"/>
                </a:ext>
              </a:extLst>
            </p:cNvPr>
            <p:cNvSpPr>
              <a:spLocks/>
            </p:cNvSpPr>
            <p:nvPr/>
          </p:nvSpPr>
          <p:spPr bwMode="auto">
            <a:xfrm rot="5400000" flipV="1">
              <a:off x="1716" y="1660"/>
              <a:ext cx="186" cy="470"/>
            </a:xfrm>
            <a:custGeom>
              <a:avLst/>
              <a:gdLst>
                <a:gd name="T0" fmla="*/ 0 w 444"/>
                <a:gd name="T1" fmla="*/ 0 h 2064"/>
                <a:gd name="T2" fmla="*/ 0 w 444"/>
                <a:gd name="T3" fmla="*/ 0 h 2064"/>
                <a:gd name="T4" fmla="*/ 0 w 444"/>
                <a:gd name="T5" fmla="*/ 0 h 2064"/>
                <a:gd name="T6" fmla="*/ 0 w 444"/>
                <a:gd name="T7" fmla="*/ 0 h 2064"/>
                <a:gd name="T8" fmla="*/ 0 w 444"/>
                <a:gd name="T9" fmla="*/ 0 h 2064"/>
                <a:gd name="T10" fmla="*/ 0 w 444"/>
                <a:gd name="T11" fmla="*/ 0 h 2064"/>
                <a:gd name="T12" fmla="*/ 0 w 444"/>
                <a:gd name="T13" fmla="*/ 0 h 2064"/>
                <a:gd name="T14" fmla="*/ 0 w 444"/>
                <a:gd name="T15" fmla="*/ 0 h 2064"/>
                <a:gd name="T16" fmla="*/ 0 w 444"/>
                <a:gd name="T17" fmla="*/ 0 h 2064"/>
                <a:gd name="T18" fmla="*/ 0 w 444"/>
                <a:gd name="T19" fmla="*/ 0 h 20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4"/>
                <a:gd name="T31" fmla="*/ 0 h 2064"/>
                <a:gd name="T32" fmla="*/ 444 w 444"/>
                <a:gd name="T33" fmla="*/ 2064 h 20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4" h="2064">
                  <a:moveTo>
                    <a:pt x="222" y="0"/>
                  </a:moveTo>
                  <a:lnTo>
                    <a:pt x="222" y="330"/>
                  </a:lnTo>
                  <a:lnTo>
                    <a:pt x="444" y="456"/>
                  </a:lnTo>
                  <a:lnTo>
                    <a:pt x="0" y="696"/>
                  </a:lnTo>
                  <a:lnTo>
                    <a:pt x="444" y="936"/>
                  </a:lnTo>
                  <a:lnTo>
                    <a:pt x="6" y="1176"/>
                  </a:lnTo>
                  <a:lnTo>
                    <a:pt x="444" y="1416"/>
                  </a:lnTo>
                  <a:lnTo>
                    <a:pt x="0" y="1656"/>
                  </a:lnTo>
                  <a:lnTo>
                    <a:pt x="222" y="1770"/>
                  </a:lnTo>
                  <a:lnTo>
                    <a:pt x="222" y="2064"/>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42" name="Line 59">
              <a:extLst>
                <a:ext uri="{FF2B5EF4-FFF2-40B4-BE49-F238E27FC236}">
                  <a16:creationId xmlns:a16="http://schemas.microsoft.com/office/drawing/2014/main" id="{3A19E15A-6D3B-40B9-AE5A-36B2559BB761}"/>
                </a:ext>
              </a:extLst>
            </p:cNvPr>
            <p:cNvSpPr>
              <a:spLocks noChangeShapeType="1"/>
            </p:cNvSpPr>
            <p:nvPr/>
          </p:nvSpPr>
          <p:spPr bwMode="auto">
            <a:xfrm>
              <a:off x="1294" y="1895"/>
              <a:ext cx="2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443" name="Freeform 60">
              <a:extLst>
                <a:ext uri="{FF2B5EF4-FFF2-40B4-BE49-F238E27FC236}">
                  <a16:creationId xmlns:a16="http://schemas.microsoft.com/office/drawing/2014/main" id="{35FE73B4-CA79-4C55-AE51-AE73F570ED75}"/>
                </a:ext>
              </a:extLst>
            </p:cNvPr>
            <p:cNvSpPr>
              <a:spLocks/>
            </p:cNvSpPr>
            <p:nvPr/>
          </p:nvSpPr>
          <p:spPr bwMode="auto">
            <a:xfrm>
              <a:off x="2045" y="1895"/>
              <a:ext cx="865" cy="145"/>
            </a:xfrm>
            <a:custGeom>
              <a:avLst/>
              <a:gdLst>
                <a:gd name="T0" fmla="*/ 0 w 865"/>
                <a:gd name="T1" fmla="*/ 0 h 145"/>
                <a:gd name="T2" fmla="*/ 865 w 865"/>
                <a:gd name="T3" fmla="*/ 0 h 145"/>
                <a:gd name="T4" fmla="*/ 865 w 865"/>
                <a:gd name="T5" fmla="*/ 145 h 145"/>
                <a:gd name="T6" fmla="*/ 0 60000 65536"/>
                <a:gd name="T7" fmla="*/ 0 60000 65536"/>
                <a:gd name="T8" fmla="*/ 0 60000 65536"/>
                <a:gd name="T9" fmla="*/ 0 w 865"/>
                <a:gd name="T10" fmla="*/ 0 h 145"/>
                <a:gd name="T11" fmla="*/ 865 w 865"/>
                <a:gd name="T12" fmla="*/ 145 h 145"/>
              </a:gdLst>
              <a:ahLst/>
              <a:cxnLst>
                <a:cxn ang="T6">
                  <a:pos x="T0" y="T1"/>
                </a:cxn>
                <a:cxn ang="T7">
                  <a:pos x="T2" y="T3"/>
                </a:cxn>
                <a:cxn ang="T8">
                  <a:pos x="T4" y="T5"/>
                </a:cxn>
              </a:cxnLst>
              <a:rect l="T9" t="T10" r="T11" b="T12"/>
              <a:pathLst>
                <a:path w="865" h="145">
                  <a:moveTo>
                    <a:pt x="0" y="0"/>
                  </a:moveTo>
                  <a:lnTo>
                    <a:pt x="865" y="0"/>
                  </a:lnTo>
                  <a:lnTo>
                    <a:pt x="865" y="14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44" name="Freeform 61">
              <a:extLst>
                <a:ext uri="{FF2B5EF4-FFF2-40B4-BE49-F238E27FC236}">
                  <a16:creationId xmlns:a16="http://schemas.microsoft.com/office/drawing/2014/main" id="{C203A01F-0713-48AF-A9FA-BCF13A0475B7}"/>
                </a:ext>
              </a:extLst>
            </p:cNvPr>
            <p:cNvSpPr>
              <a:spLocks/>
            </p:cNvSpPr>
            <p:nvPr/>
          </p:nvSpPr>
          <p:spPr bwMode="auto">
            <a:xfrm>
              <a:off x="1287" y="2498"/>
              <a:ext cx="1622" cy="187"/>
            </a:xfrm>
            <a:custGeom>
              <a:avLst/>
              <a:gdLst>
                <a:gd name="T0" fmla="*/ 0 w 1726"/>
                <a:gd name="T1" fmla="*/ 186 h 187"/>
                <a:gd name="T2" fmla="*/ 600 w 1726"/>
                <a:gd name="T3" fmla="*/ 187 h 187"/>
                <a:gd name="T4" fmla="*/ 600 w 1726"/>
                <a:gd name="T5" fmla="*/ 0 h 187"/>
                <a:gd name="T6" fmla="*/ 0 60000 65536"/>
                <a:gd name="T7" fmla="*/ 0 60000 65536"/>
                <a:gd name="T8" fmla="*/ 0 60000 65536"/>
                <a:gd name="T9" fmla="*/ 0 w 1726"/>
                <a:gd name="T10" fmla="*/ 0 h 187"/>
                <a:gd name="T11" fmla="*/ 1726 w 1726"/>
                <a:gd name="T12" fmla="*/ 187 h 187"/>
              </a:gdLst>
              <a:ahLst/>
              <a:cxnLst>
                <a:cxn ang="T6">
                  <a:pos x="T0" y="T1"/>
                </a:cxn>
                <a:cxn ang="T7">
                  <a:pos x="T2" y="T3"/>
                </a:cxn>
                <a:cxn ang="T8">
                  <a:pos x="T4" y="T5"/>
                </a:cxn>
              </a:cxnLst>
              <a:rect l="T9" t="T10" r="T11" b="T12"/>
              <a:pathLst>
                <a:path w="1726" h="187">
                  <a:moveTo>
                    <a:pt x="0" y="186"/>
                  </a:moveTo>
                  <a:lnTo>
                    <a:pt x="1726" y="187"/>
                  </a:lnTo>
                  <a:lnTo>
                    <a:pt x="1726" y="0"/>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45" name="Rectangle 62">
              <a:extLst>
                <a:ext uri="{FF2B5EF4-FFF2-40B4-BE49-F238E27FC236}">
                  <a16:creationId xmlns:a16="http://schemas.microsoft.com/office/drawing/2014/main" id="{2487F8B2-BAD0-4351-A590-844B6B1610AF}"/>
                </a:ext>
              </a:extLst>
            </p:cNvPr>
            <p:cNvSpPr>
              <a:spLocks noChangeArrowheads="1"/>
            </p:cNvSpPr>
            <p:nvPr/>
          </p:nvSpPr>
          <p:spPr bwMode="auto">
            <a:xfrm>
              <a:off x="1694" y="1460"/>
              <a:ext cx="37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dirty="0">
                  <a:solidFill>
                    <a:srgbClr val="000000"/>
                  </a:solidFill>
                  <a:latin typeface="Arial" panose="020B0604020202020204" pitchFamily="34" charset="0"/>
                </a:rPr>
                <a:t>R</a:t>
              </a:r>
              <a:r>
                <a:rPr lang="es-ES_tradnl" altLang="es-ES" sz="2100" b="1" baseline="-25000" dirty="0">
                  <a:solidFill>
                    <a:srgbClr val="000000"/>
                  </a:solidFill>
                  <a:latin typeface="Arial" panose="020B0604020202020204" pitchFamily="34" charset="0"/>
                </a:rPr>
                <a:t>E</a:t>
              </a:r>
            </a:p>
          </p:txBody>
        </p:sp>
        <p:grpSp>
          <p:nvGrpSpPr>
            <p:cNvPr id="60446" name="Group 63">
              <a:extLst>
                <a:ext uri="{FF2B5EF4-FFF2-40B4-BE49-F238E27FC236}">
                  <a16:creationId xmlns:a16="http://schemas.microsoft.com/office/drawing/2014/main" id="{08D0334E-EF28-4B23-B3CD-DC06AB754431}"/>
                </a:ext>
              </a:extLst>
            </p:cNvPr>
            <p:cNvGrpSpPr>
              <a:grpSpLocks/>
            </p:cNvGrpSpPr>
            <p:nvPr/>
          </p:nvGrpSpPr>
          <p:grpSpPr bwMode="auto">
            <a:xfrm>
              <a:off x="3216" y="1916"/>
              <a:ext cx="467" cy="892"/>
              <a:chOff x="3090" y="1916"/>
              <a:chExt cx="467" cy="892"/>
            </a:xfrm>
          </p:grpSpPr>
          <p:sp>
            <p:nvSpPr>
              <p:cNvPr id="60449" name="Rectangle 65">
                <a:extLst>
                  <a:ext uri="{FF2B5EF4-FFF2-40B4-BE49-F238E27FC236}">
                    <a16:creationId xmlns:a16="http://schemas.microsoft.com/office/drawing/2014/main" id="{7622EE7C-5528-4391-9E94-78AFF7604A25}"/>
                  </a:ext>
                </a:extLst>
              </p:cNvPr>
              <p:cNvSpPr>
                <a:spLocks noChangeArrowheads="1"/>
              </p:cNvSpPr>
              <p:nvPr/>
            </p:nvSpPr>
            <p:spPr bwMode="auto">
              <a:xfrm flipH="1">
                <a:off x="3099" y="1916"/>
                <a:ext cx="26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400" b="1">
                    <a:solidFill>
                      <a:srgbClr val="6600FF"/>
                    </a:solidFill>
                    <a:latin typeface="Arial" panose="020B0604020202020204" pitchFamily="34" charset="0"/>
                  </a:rPr>
                  <a:t>+</a:t>
                </a:r>
              </a:p>
            </p:txBody>
          </p:sp>
          <p:sp>
            <p:nvSpPr>
              <p:cNvPr id="60450" name="Rectangle 66">
                <a:extLst>
                  <a:ext uri="{FF2B5EF4-FFF2-40B4-BE49-F238E27FC236}">
                    <a16:creationId xmlns:a16="http://schemas.microsoft.com/office/drawing/2014/main" id="{B008234E-21BB-4BDC-B0B9-0FBAAE607AFD}"/>
                  </a:ext>
                </a:extLst>
              </p:cNvPr>
              <p:cNvSpPr>
                <a:spLocks noChangeArrowheads="1"/>
              </p:cNvSpPr>
              <p:nvPr/>
            </p:nvSpPr>
            <p:spPr bwMode="auto">
              <a:xfrm flipH="1">
                <a:off x="3110" y="2441"/>
                <a:ext cx="201"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400" b="1">
                    <a:solidFill>
                      <a:srgbClr val="6600FF"/>
                    </a:solidFill>
                    <a:latin typeface="Arial" panose="020B0604020202020204" pitchFamily="34" charset="0"/>
                  </a:rPr>
                  <a:t>-</a:t>
                </a:r>
              </a:p>
            </p:txBody>
          </p:sp>
          <p:sp>
            <p:nvSpPr>
              <p:cNvPr id="60451" name="Rectangle 67">
                <a:extLst>
                  <a:ext uri="{FF2B5EF4-FFF2-40B4-BE49-F238E27FC236}">
                    <a16:creationId xmlns:a16="http://schemas.microsoft.com/office/drawing/2014/main" id="{87A9F96C-DF05-4990-AA4B-AA53D7D3F6A8}"/>
                  </a:ext>
                </a:extLst>
              </p:cNvPr>
              <p:cNvSpPr>
                <a:spLocks noChangeArrowheads="1"/>
              </p:cNvSpPr>
              <p:nvPr/>
            </p:nvSpPr>
            <p:spPr bwMode="auto">
              <a:xfrm flipH="1">
                <a:off x="3090" y="2238"/>
                <a:ext cx="46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dirty="0">
                    <a:solidFill>
                      <a:srgbClr val="000000"/>
                    </a:solidFill>
                    <a:latin typeface="Arial" panose="020B0604020202020204" pitchFamily="34" charset="0"/>
                  </a:rPr>
                  <a:t>V</a:t>
                </a:r>
                <a:r>
                  <a:rPr lang="es-ES_tradnl" altLang="es-ES" sz="2100" b="1" baseline="-25000" dirty="0">
                    <a:solidFill>
                      <a:srgbClr val="000000"/>
                    </a:solidFill>
                    <a:latin typeface="Arial" panose="020B0604020202020204" pitchFamily="34" charset="0"/>
                  </a:rPr>
                  <a:t>RL</a:t>
                </a:r>
                <a:endParaRPr lang="es-ES_tradnl" altLang="es-ES" sz="2100" b="1" dirty="0">
                  <a:solidFill>
                    <a:srgbClr val="000000"/>
                  </a:solidFill>
                  <a:latin typeface="Arial" panose="020B0604020202020204" pitchFamily="34" charset="0"/>
                </a:endParaRPr>
              </a:p>
            </p:txBody>
          </p:sp>
        </p:grpSp>
        <p:sp>
          <p:nvSpPr>
            <p:cNvPr id="60447" name="Line 68">
              <a:extLst>
                <a:ext uri="{FF2B5EF4-FFF2-40B4-BE49-F238E27FC236}">
                  <a16:creationId xmlns:a16="http://schemas.microsoft.com/office/drawing/2014/main" id="{3735B95C-4C1F-4072-A034-560F4A3F6928}"/>
                </a:ext>
              </a:extLst>
            </p:cNvPr>
            <p:cNvSpPr>
              <a:spLocks noChangeShapeType="1"/>
            </p:cNvSpPr>
            <p:nvPr/>
          </p:nvSpPr>
          <p:spPr bwMode="auto">
            <a:xfrm flipV="1">
              <a:off x="2742" y="2061"/>
              <a:ext cx="363" cy="363"/>
            </a:xfrm>
            <a:prstGeom prst="line">
              <a:avLst/>
            </a:prstGeom>
            <a:noFill/>
            <a:ln w="28575">
              <a:solidFill>
                <a:srgbClr val="66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grpSp>
      <p:grpSp>
        <p:nvGrpSpPr>
          <p:cNvPr id="16" name="Group 69">
            <a:extLst>
              <a:ext uri="{FF2B5EF4-FFF2-40B4-BE49-F238E27FC236}">
                <a16:creationId xmlns:a16="http://schemas.microsoft.com/office/drawing/2014/main" id="{D74D6AF7-0EA7-472F-A806-7FBC7BA8D747}"/>
              </a:ext>
            </a:extLst>
          </p:cNvPr>
          <p:cNvGrpSpPr>
            <a:grpSpLocks/>
          </p:cNvGrpSpPr>
          <p:nvPr/>
        </p:nvGrpSpPr>
        <p:grpSpPr bwMode="auto">
          <a:xfrm>
            <a:off x="484585" y="2633664"/>
            <a:ext cx="8221265" cy="1934766"/>
            <a:chOff x="-349" y="2212"/>
            <a:chExt cx="6905" cy="1625"/>
          </a:xfrm>
        </p:grpSpPr>
        <p:sp>
          <p:nvSpPr>
            <p:cNvPr id="60431" name="Oval 70">
              <a:extLst>
                <a:ext uri="{FF2B5EF4-FFF2-40B4-BE49-F238E27FC236}">
                  <a16:creationId xmlns:a16="http://schemas.microsoft.com/office/drawing/2014/main" id="{3ED8F98D-8593-44D5-8253-FA688051024B}"/>
                </a:ext>
              </a:extLst>
            </p:cNvPr>
            <p:cNvSpPr>
              <a:spLocks noChangeArrowheads="1"/>
            </p:cNvSpPr>
            <p:nvPr/>
          </p:nvSpPr>
          <p:spPr bwMode="auto">
            <a:xfrm>
              <a:off x="4068" y="2218"/>
              <a:ext cx="91" cy="91"/>
            </a:xfrm>
            <a:prstGeom prst="ellipse">
              <a:avLst/>
            </a:prstGeom>
            <a:solidFill>
              <a:srgbClr val="FC0128"/>
            </a:solidFill>
            <a:ln w="12700">
              <a:solidFill>
                <a:srgbClr val="FC0128"/>
              </a:solidFill>
              <a:round/>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32" name="Oval 71">
              <a:extLst>
                <a:ext uri="{FF2B5EF4-FFF2-40B4-BE49-F238E27FC236}">
                  <a16:creationId xmlns:a16="http://schemas.microsoft.com/office/drawing/2014/main" id="{1FD73E9F-5E93-4C7C-84F7-AA1916410DBE}"/>
                </a:ext>
              </a:extLst>
            </p:cNvPr>
            <p:cNvSpPr>
              <a:spLocks noChangeArrowheads="1"/>
            </p:cNvSpPr>
            <p:nvPr/>
          </p:nvSpPr>
          <p:spPr bwMode="auto">
            <a:xfrm>
              <a:off x="4068" y="2470"/>
              <a:ext cx="91" cy="91"/>
            </a:xfrm>
            <a:prstGeom prst="ellipse">
              <a:avLst/>
            </a:prstGeom>
            <a:solidFill>
              <a:srgbClr val="FC0128"/>
            </a:solidFill>
            <a:ln w="12700">
              <a:solidFill>
                <a:srgbClr val="FC0128"/>
              </a:solidFill>
              <a:round/>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33" name="Oval 72">
              <a:extLst>
                <a:ext uri="{FF2B5EF4-FFF2-40B4-BE49-F238E27FC236}">
                  <a16:creationId xmlns:a16="http://schemas.microsoft.com/office/drawing/2014/main" id="{005A4264-FE81-499A-AA34-35F5E686D634}"/>
                </a:ext>
              </a:extLst>
            </p:cNvPr>
            <p:cNvSpPr>
              <a:spLocks noChangeArrowheads="1"/>
            </p:cNvSpPr>
            <p:nvPr/>
          </p:nvSpPr>
          <p:spPr bwMode="auto">
            <a:xfrm>
              <a:off x="4068" y="2722"/>
              <a:ext cx="91" cy="91"/>
            </a:xfrm>
            <a:prstGeom prst="ellipse">
              <a:avLst/>
            </a:prstGeom>
            <a:solidFill>
              <a:srgbClr val="FC0128"/>
            </a:solidFill>
            <a:ln w="12700">
              <a:solidFill>
                <a:srgbClr val="FC0128"/>
              </a:solidFill>
              <a:round/>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34" name="Oval 73">
              <a:extLst>
                <a:ext uri="{FF2B5EF4-FFF2-40B4-BE49-F238E27FC236}">
                  <a16:creationId xmlns:a16="http://schemas.microsoft.com/office/drawing/2014/main" id="{087A36EF-61C3-44E7-B79B-8B910A7A29A6}"/>
                </a:ext>
              </a:extLst>
            </p:cNvPr>
            <p:cNvSpPr>
              <a:spLocks noChangeArrowheads="1"/>
            </p:cNvSpPr>
            <p:nvPr/>
          </p:nvSpPr>
          <p:spPr bwMode="auto">
            <a:xfrm>
              <a:off x="4068" y="3046"/>
              <a:ext cx="91" cy="91"/>
            </a:xfrm>
            <a:prstGeom prst="ellipse">
              <a:avLst/>
            </a:prstGeom>
            <a:solidFill>
              <a:srgbClr val="FC0128"/>
            </a:solidFill>
            <a:ln w="12700">
              <a:solidFill>
                <a:srgbClr val="FC0128"/>
              </a:solidFill>
              <a:round/>
              <a:headEnd/>
              <a:tailEnd/>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35" name="AutoShape 74">
              <a:extLst>
                <a:ext uri="{FF2B5EF4-FFF2-40B4-BE49-F238E27FC236}">
                  <a16:creationId xmlns:a16="http://schemas.microsoft.com/office/drawing/2014/main" id="{D5D6EB26-5485-4AF2-98C1-24D32F25C651}"/>
                </a:ext>
              </a:extLst>
            </p:cNvPr>
            <p:cNvSpPr>
              <a:spLocks/>
            </p:cNvSpPr>
            <p:nvPr/>
          </p:nvSpPr>
          <p:spPr bwMode="auto">
            <a:xfrm>
              <a:off x="4232" y="2212"/>
              <a:ext cx="104" cy="960"/>
            </a:xfrm>
            <a:prstGeom prst="rightBrace">
              <a:avLst>
                <a:gd name="adj1" fmla="val 76923"/>
                <a:gd name="adj2" fmla="val 50000"/>
              </a:avLst>
            </a:prstGeom>
            <a:noFill/>
            <a:ln w="381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36" name="Freeform 75">
              <a:extLst>
                <a:ext uri="{FF2B5EF4-FFF2-40B4-BE49-F238E27FC236}">
                  <a16:creationId xmlns:a16="http://schemas.microsoft.com/office/drawing/2014/main" id="{2717F8B8-E14A-4725-94C7-99B80BE21264}"/>
                </a:ext>
              </a:extLst>
            </p:cNvPr>
            <p:cNvSpPr>
              <a:spLocks/>
            </p:cNvSpPr>
            <p:nvPr/>
          </p:nvSpPr>
          <p:spPr bwMode="auto">
            <a:xfrm>
              <a:off x="4368" y="2676"/>
              <a:ext cx="594" cy="648"/>
            </a:xfrm>
            <a:custGeom>
              <a:avLst/>
              <a:gdLst>
                <a:gd name="T0" fmla="*/ 83170 w 414"/>
                <a:gd name="T1" fmla="*/ 4265 h 576"/>
                <a:gd name="T2" fmla="*/ 177795 w 414"/>
                <a:gd name="T3" fmla="*/ 1152 h 576"/>
                <a:gd name="T4" fmla="*/ 0 w 414"/>
                <a:gd name="T5" fmla="*/ 0 h 576"/>
                <a:gd name="T6" fmla="*/ 0 60000 65536"/>
                <a:gd name="T7" fmla="*/ 0 60000 65536"/>
                <a:gd name="T8" fmla="*/ 0 60000 65536"/>
                <a:gd name="T9" fmla="*/ 0 w 414"/>
                <a:gd name="T10" fmla="*/ 0 h 576"/>
                <a:gd name="T11" fmla="*/ 414 w 414"/>
                <a:gd name="T12" fmla="*/ 576 h 576"/>
              </a:gdLst>
              <a:ahLst/>
              <a:cxnLst>
                <a:cxn ang="T6">
                  <a:pos x="T0" y="T1"/>
                </a:cxn>
                <a:cxn ang="T7">
                  <a:pos x="T2" y="T3"/>
                </a:cxn>
                <a:cxn ang="T8">
                  <a:pos x="T4" y="T5"/>
                </a:cxn>
              </a:cxnLst>
              <a:rect l="T9" t="T10" r="T11" b="T12"/>
              <a:pathLst>
                <a:path w="414" h="576">
                  <a:moveTo>
                    <a:pt x="180" y="576"/>
                  </a:moveTo>
                  <a:cubicBezTo>
                    <a:pt x="297" y="414"/>
                    <a:pt x="414" y="252"/>
                    <a:pt x="384" y="156"/>
                  </a:cubicBezTo>
                  <a:cubicBezTo>
                    <a:pt x="354" y="60"/>
                    <a:pt x="177" y="30"/>
                    <a:pt x="0" y="0"/>
                  </a:cubicBezTo>
                </a:path>
              </a:pathLst>
            </a:custGeom>
            <a:noFill/>
            <a:ln w="38100">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endParaRPr lang="es-ES" altLang="es-ES" sz="1800" b="1">
                <a:solidFill>
                  <a:srgbClr val="037C03"/>
                </a:solidFill>
                <a:latin typeface="Arial" panose="020B0604020202020204" pitchFamily="34" charset="0"/>
              </a:endParaRPr>
            </a:p>
          </p:txBody>
        </p:sp>
        <p:sp>
          <p:nvSpPr>
            <p:cNvPr id="60437" name="Text Box 76">
              <a:extLst>
                <a:ext uri="{FF2B5EF4-FFF2-40B4-BE49-F238E27FC236}">
                  <a16:creationId xmlns:a16="http://schemas.microsoft.com/office/drawing/2014/main" id="{4C77A6BE-B75C-4AF3-B4AC-CFF1E720E33D}"/>
                </a:ext>
              </a:extLst>
            </p:cNvPr>
            <p:cNvSpPr txBox="1">
              <a:spLocks noChangeArrowheads="1"/>
            </p:cNvSpPr>
            <p:nvPr/>
          </p:nvSpPr>
          <p:spPr bwMode="auto">
            <a:xfrm>
              <a:off x="-349" y="3398"/>
              <a:ext cx="6905" cy="439"/>
            </a:xfrm>
            <a:prstGeom prst="rect">
              <a:avLst/>
            </a:prstGeom>
            <a:solidFill>
              <a:srgbClr val="FFFFCC"/>
            </a:solidFill>
            <a:ln w="38100">
              <a:solidFill>
                <a:srgbClr val="FC0128"/>
              </a:solidFill>
              <a:miter lim="800000"/>
              <a:headEnd/>
              <a:tailEnd/>
            </a:ln>
          </p:spPr>
          <p:txBody>
            <a:bodyPr wrap="squar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just"/>
              <a:r>
                <a:rPr lang="es-ES_tradnl" altLang="es-ES" b="1" dirty="0">
                  <a:solidFill>
                    <a:srgbClr val="000000"/>
                  </a:solidFill>
                  <a:latin typeface="Arial" panose="020B0604020202020204" pitchFamily="34" charset="0"/>
                </a:rPr>
                <a:t>Si se diseña para que el punto de trabajo del </a:t>
              </a:r>
              <a:r>
                <a:rPr lang="es-ES_tradnl" altLang="es-ES" b="1" dirty="0" err="1">
                  <a:solidFill>
                    <a:srgbClr val="000000"/>
                  </a:solidFill>
                  <a:latin typeface="Arial" panose="020B0604020202020204" pitchFamily="34" charset="0"/>
                </a:rPr>
                <a:t>zener</a:t>
              </a:r>
              <a:r>
                <a:rPr lang="es-ES_tradnl" altLang="es-ES" b="1" dirty="0">
                  <a:solidFill>
                    <a:srgbClr val="000000"/>
                  </a:solidFill>
                  <a:latin typeface="Arial" panose="020B0604020202020204" pitchFamily="34" charset="0"/>
                </a:rPr>
                <a:t> esté en la zona de ruptura (zona </a:t>
              </a:r>
              <a:r>
                <a:rPr lang="es-ES_tradnl" altLang="es-ES" b="1" dirty="0" err="1">
                  <a:solidFill>
                    <a:srgbClr val="000000"/>
                  </a:solidFill>
                  <a:latin typeface="Arial" panose="020B0604020202020204" pitchFamily="34" charset="0"/>
                </a:rPr>
                <a:t>zener</a:t>
              </a:r>
              <a:r>
                <a:rPr lang="es-ES_tradnl" altLang="es-ES" b="1" dirty="0">
                  <a:solidFill>
                    <a:srgbClr val="000000"/>
                  </a:solidFill>
                  <a:latin typeface="Arial" panose="020B0604020202020204" pitchFamily="34" charset="0"/>
                </a:rPr>
                <a:t>), la tensión en el Zener (y por tanto en la carga R</a:t>
              </a:r>
              <a:r>
                <a:rPr lang="es-ES_tradnl" altLang="es-ES" b="1" baseline="-25000" dirty="0">
                  <a:solidFill>
                    <a:srgbClr val="000000"/>
                  </a:solidFill>
                  <a:latin typeface="Arial" panose="020B0604020202020204" pitchFamily="34" charset="0"/>
                </a:rPr>
                <a:t>L</a:t>
              </a:r>
              <a:r>
                <a:rPr lang="es-ES_tradnl" altLang="es-ES" b="1" dirty="0">
                  <a:solidFill>
                    <a:srgbClr val="000000"/>
                  </a:solidFill>
                  <a:latin typeface="Arial" panose="020B0604020202020204" pitchFamily="34" charset="0"/>
                </a:rPr>
                <a:t>) será constante</a:t>
              </a:r>
            </a:p>
          </p:txBody>
        </p:sp>
      </p:grpSp>
      <p:sp>
        <p:nvSpPr>
          <p:cNvPr id="249" name="Text Box 77">
            <a:extLst>
              <a:ext uri="{FF2B5EF4-FFF2-40B4-BE49-F238E27FC236}">
                <a16:creationId xmlns:a16="http://schemas.microsoft.com/office/drawing/2014/main" id="{B2740920-D7EB-416A-91FB-C02E52D4CA2D}"/>
              </a:ext>
            </a:extLst>
          </p:cNvPr>
          <p:cNvSpPr txBox="1">
            <a:spLocks noChangeArrowheads="1"/>
          </p:cNvSpPr>
          <p:nvPr/>
        </p:nvSpPr>
        <p:spPr bwMode="auto">
          <a:xfrm>
            <a:off x="3306367" y="3101578"/>
            <a:ext cx="21014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a:r>
              <a:rPr lang="es-ES_tradnl" altLang="es-ES" sz="1600" b="1" dirty="0">
                <a:solidFill>
                  <a:srgbClr val="000000"/>
                </a:solidFill>
                <a:latin typeface="Arial" panose="020B0604020202020204" pitchFamily="34" charset="0"/>
              </a:rPr>
              <a:t>Queremos que V</a:t>
            </a:r>
            <a:r>
              <a:rPr lang="es-ES_tradnl" altLang="es-ES" sz="1600" b="1" baseline="-25000" dirty="0">
                <a:solidFill>
                  <a:srgbClr val="000000"/>
                </a:solidFill>
                <a:latin typeface="Arial" panose="020B0604020202020204" pitchFamily="34" charset="0"/>
              </a:rPr>
              <a:t>RL</a:t>
            </a:r>
            <a:r>
              <a:rPr lang="es-ES_tradnl" altLang="es-ES" sz="1600" b="1" dirty="0">
                <a:solidFill>
                  <a:srgbClr val="000000"/>
                </a:solidFill>
                <a:latin typeface="Arial" panose="020B0604020202020204" pitchFamily="34" charset="0"/>
              </a:rPr>
              <a:t> sea constante</a:t>
            </a:r>
          </a:p>
        </p:txBody>
      </p:sp>
      <p:grpSp>
        <p:nvGrpSpPr>
          <p:cNvPr id="17" name="81 Grupo">
            <a:extLst>
              <a:ext uri="{FF2B5EF4-FFF2-40B4-BE49-F238E27FC236}">
                <a16:creationId xmlns:a16="http://schemas.microsoft.com/office/drawing/2014/main" id="{DA46552E-7796-46A6-98B2-01AED612D339}"/>
              </a:ext>
            </a:extLst>
          </p:cNvPr>
          <p:cNvGrpSpPr>
            <a:grpSpLocks/>
          </p:cNvGrpSpPr>
          <p:nvPr/>
        </p:nvGrpSpPr>
        <p:grpSpPr bwMode="auto">
          <a:xfrm>
            <a:off x="5911455" y="2518173"/>
            <a:ext cx="1943226" cy="1339421"/>
            <a:chOff x="6357950" y="3357563"/>
            <a:chExt cx="2590956" cy="1785895"/>
          </a:xfrm>
        </p:grpSpPr>
        <p:sp>
          <p:nvSpPr>
            <p:cNvPr id="60427" name="Rectangle 62">
              <a:extLst>
                <a:ext uri="{FF2B5EF4-FFF2-40B4-BE49-F238E27FC236}">
                  <a16:creationId xmlns:a16="http://schemas.microsoft.com/office/drawing/2014/main" id="{B25C4297-FDE4-48DF-97F8-60BD5E6D771E}"/>
                </a:ext>
              </a:extLst>
            </p:cNvPr>
            <p:cNvSpPr>
              <a:spLocks noChangeArrowheads="1"/>
            </p:cNvSpPr>
            <p:nvPr/>
          </p:nvSpPr>
          <p:spPr bwMode="auto">
            <a:xfrm>
              <a:off x="8001000" y="3357563"/>
              <a:ext cx="894473" cy="52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a:solidFill>
                    <a:srgbClr val="000000"/>
                  </a:solidFill>
                  <a:latin typeface="Arial" panose="020B0604020202020204" pitchFamily="34" charset="0"/>
                </a:rPr>
                <a:t>I</a:t>
              </a:r>
              <a:r>
                <a:rPr lang="es-ES_tradnl" altLang="es-ES" sz="2100" b="1" baseline="-25000">
                  <a:solidFill>
                    <a:srgbClr val="000000"/>
                  </a:solidFill>
                  <a:latin typeface="Arial" panose="020B0604020202020204" pitchFamily="34" charset="0"/>
                </a:rPr>
                <a:t>z,min</a:t>
              </a:r>
            </a:p>
          </p:txBody>
        </p:sp>
        <p:sp>
          <p:nvSpPr>
            <p:cNvPr id="60428" name="Rectangle 62">
              <a:extLst>
                <a:ext uri="{FF2B5EF4-FFF2-40B4-BE49-F238E27FC236}">
                  <a16:creationId xmlns:a16="http://schemas.microsoft.com/office/drawing/2014/main" id="{F91BFDB7-B814-4048-80EE-0D12B0466D1C}"/>
                </a:ext>
              </a:extLst>
            </p:cNvPr>
            <p:cNvSpPr>
              <a:spLocks noChangeArrowheads="1"/>
            </p:cNvSpPr>
            <p:nvPr/>
          </p:nvSpPr>
          <p:spPr bwMode="auto">
            <a:xfrm>
              <a:off x="8001000" y="4622801"/>
              <a:ext cx="947906" cy="52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a:solidFill>
                    <a:srgbClr val="000000"/>
                  </a:solidFill>
                  <a:latin typeface="Arial" panose="020B0604020202020204" pitchFamily="34" charset="0"/>
                </a:rPr>
                <a:t>I</a:t>
              </a:r>
              <a:r>
                <a:rPr lang="es-ES_tradnl" altLang="es-ES" sz="2100" b="1" baseline="-25000">
                  <a:solidFill>
                    <a:srgbClr val="000000"/>
                  </a:solidFill>
                  <a:latin typeface="Arial" panose="020B0604020202020204" pitchFamily="34" charset="0"/>
                </a:rPr>
                <a:t>z,max</a:t>
              </a:r>
            </a:p>
          </p:txBody>
        </p:sp>
        <p:cxnSp>
          <p:nvCxnSpPr>
            <p:cNvPr id="80" name="79 Conector recto">
              <a:extLst>
                <a:ext uri="{FF2B5EF4-FFF2-40B4-BE49-F238E27FC236}">
                  <a16:creationId xmlns:a16="http://schemas.microsoft.com/office/drawing/2014/main" id="{79FF9212-1EA6-455B-A870-24D45A69A27C}"/>
                </a:ext>
              </a:extLst>
            </p:cNvPr>
            <p:cNvCxnSpPr/>
            <p:nvPr/>
          </p:nvCxnSpPr>
          <p:spPr>
            <a:xfrm>
              <a:off x="6357950" y="3571875"/>
              <a:ext cx="1571618" cy="158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1" name="80 Conector recto">
              <a:extLst>
                <a:ext uri="{FF2B5EF4-FFF2-40B4-BE49-F238E27FC236}">
                  <a16:creationId xmlns:a16="http://schemas.microsoft.com/office/drawing/2014/main" id="{72535346-036B-4416-8EC9-ADE8072B708E}"/>
                </a:ext>
              </a:extLst>
            </p:cNvPr>
            <p:cNvCxnSpPr/>
            <p:nvPr/>
          </p:nvCxnSpPr>
          <p:spPr>
            <a:xfrm>
              <a:off x="6357950" y="4927600"/>
              <a:ext cx="1571618" cy="158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 name="Rectángulo 2">
            <a:extLst>
              <a:ext uri="{FF2B5EF4-FFF2-40B4-BE49-F238E27FC236}">
                <a16:creationId xmlns:a16="http://schemas.microsoft.com/office/drawing/2014/main" id="{0940FCA5-69D2-4FA2-AFBB-D8FBC7DCCED4}"/>
              </a:ext>
            </a:extLst>
          </p:cNvPr>
          <p:cNvSpPr/>
          <p:nvPr/>
        </p:nvSpPr>
        <p:spPr>
          <a:xfrm>
            <a:off x="2885479" y="1377554"/>
            <a:ext cx="1387079" cy="178474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78" name="Rectangle 67">
            <a:extLst>
              <a:ext uri="{FF2B5EF4-FFF2-40B4-BE49-F238E27FC236}">
                <a16:creationId xmlns:a16="http://schemas.microsoft.com/office/drawing/2014/main" id="{EC5D35F0-7329-428B-BFC9-4990778B40E8}"/>
              </a:ext>
            </a:extLst>
          </p:cNvPr>
          <p:cNvSpPr>
            <a:spLocks noChangeArrowheads="1"/>
          </p:cNvSpPr>
          <p:nvPr/>
        </p:nvSpPr>
        <p:spPr bwMode="auto">
          <a:xfrm flipH="1">
            <a:off x="3181376" y="2348524"/>
            <a:ext cx="425598" cy="39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r>
              <a:rPr lang="es-ES_tradnl" altLang="es-ES" sz="2100" b="1" dirty="0">
                <a:solidFill>
                  <a:srgbClr val="000000"/>
                </a:solidFill>
                <a:latin typeface="Arial" panose="020B0604020202020204" pitchFamily="34" charset="0"/>
              </a:rPr>
              <a:t>V</a:t>
            </a:r>
            <a:r>
              <a:rPr lang="es-ES_tradnl" altLang="es-ES" sz="2100" b="1" baseline="-25000" dirty="0">
                <a:solidFill>
                  <a:srgbClr val="000000"/>
                </a:solidFill>
                <a:latin typeface="Arial" panose="020B0604020202020204" pitchFamily="34" charset="0"/>
              </a:rPr>
              <a:t>Z</a:t>
            </a:r>
            <a:endParaRPr lang="es-ES_tradnl" altLang="es-ES" sz="21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927567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9"/>
                                        </p:tgtEl>
                                        <p:attrNameLst>
                                          <p:attrName>style.visibility</p:attrName>
                                        </p:attrNameLst>
                                      </p:cBhvr>
                                      <p:to>
                                        <p:strVal val="visible"/>
                                      </p:to>
                                    </p:set>
                                    <p:animEffect transition="in" filter="wipe(left)">
                                      <p:cBhvr>
                                        <p:cTn id="17" dur="500"/>
                                        <p:tgtEl>
                                          <p:spTgt spid="2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4"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ox(in)">
                                      <p:cBhvr>
                                        <p:cTn id="25" dur="500"/>
                                        <p:tgtEl>
                                          <p:spTgt spid="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C3E306A3-E387-4BD2-976F-A31F33D39BF7}"/>
              </a:ext>
            </a:extLst>
          </p:cNvPr>
          <p:cNvSpPr>
            <a:spLocks noChangeArrowheads="1"/>
          </p:cNvSpPr>
          <p:nvPr/>
        </p:nvSpPr>
        <p:spPr bwMode="auto">
          <a:xfrm>
            <a:off x="188409" y="14187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ES"/>
          </a:p>
        </p:txBody>
      </p:sp>
      <p:sp>
        <p:nvSpPr>
          <p:cNvPr id="484355" name="Rectangle 3">
            <a:extLst>
              <a:ext uri="{FF2B5EF4-FFF2-40B4-BE49-F238E27FC236}">
                <a16:creationId xmlns:a16="http://schemas.microsoft.com/office/drawing/2014/main" id="{051F9CAB-FB27-4F12-9AB0-35BFF099B4A8}"/>
              </a:ext>
            </a:extLst>
          </p:cNvPr>
          <p:cNvSpPr>
            <a:spLocks noChangeArrowheads="1"/>
          </p:cNvSpPr>
          <p:nvPr/>
        </p:nvSpPr>
        <p:spPr bwMode="auto">
          <a:xfrm>
            <a:off x="522027" y="31089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aphicFrame>
        <p:nvGraphicFramePr>
          <p:cNvPr id="484364" name="Object 12">
            <a:extLst>
              <a:ext uri="{FF2B5EF4-FFF2-40B4-BE49-F238E27FC236}">
                <a16:creationId xmlns:a16="http://schemas.microsoft.com/office/drawing/2014/main" id="{1570D460-B273-404B-91C5-43183ED91509}"/>
              </a:ext>
            </a:extLst>
          </p:cNvPr>
          <p:cNvGraphicFramePr>
            <a:graphicFrameLocks noChangeAspect="1"/>
          </p:cNvGraphicFramePr>
          <p:nvPr>
            <p:extLst>
              <p:ext uri="{D42A27DB-BD31-4B8C-83A1-F6EECF244321}">
                <p14:modId xmlns:p14="http://schemas.microsoft.com/office/powerpoint/2010/main" val="3776789054"/>
              </p:ext>
            </p:extLst>
          </p:nvPr>
        </p:nvGraphicFramePr>
        <p:xfrm>
          <a:off x="1024227" y="2007922"/>
          <a:ext cx="1257300" cy="736997"/>
        </p:xfrm>
        <a:graphic>
          <a:graphicData uri="http://schemas.openxmlformats.org/presentationml/2006/ole">
            <mc:AlternateContent xmlns:mc="http://schemas.openxmlformats.org/markup-compatibility/2006">
              <mc:Choice xmlns:v="urn:schemas-microsoft-com:vml" Requires="v">
                <p:oleObj name="Equation" r:id="rId2" imgW="1257120" imgH="685800" progId="Equation.DSMT4">
                  <p:embed/>
                </p:oleObj>
              </mc:Choice>
              <mc:Fallback>
                <p:oleObj name="Equation" r:id="rId2" imgW="1257120" imgH="685800" progId="Equation.DSMT4">
                  <p:embed/>
                  <p:pic>
                    <p:nvPicPr>
                      <p:cNvPr id="484364" name="Object 12">
                        <a:extLst>
                          <a:ext uri="{FF2B5EF4-FFF2-40B4-BE49-F238E27FC236}">
                            <a16:creationId xmlns:a16="http://schemas.microsoft.com/office/drawing/2014/main" id="{1570D460-B273-404B-91C5-43183ED91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227" y="2007922"/>
                        <a:ext cx="1257300"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4366" name="Object 14">
            <a:extLst>
              <a:ext uri="{FF2B5EF4-FFF2-40B4-BE49-F238E27FC236}">
                <a16:creationId xmlns:a16="http://schemas.microsoft.com/office/drawing/2014/main" id="{94E96100-955B-4904-89A0-58E4DEEC3FDA}"/>
              </a:ext>
            </a:extLst>
          </p:cNvPr>
          <p:cNvGraphicFramePr>
            <a:graphicFrameLocks noChangeAspect="1"/>
          </p:cNvGraphicFramePr>
          <p:nvPr>
            <p:extLst>
              <p:ext uri="{D42A27DB-BD31-4B8C-83A1-F6EECF244321}">
                <p14:modId xmlns:p14="http://schemas.microsoft.com/office/powerpoint/2010/main" val="1156488322"/>
              </p:ext>
            </p:extLst>
          </p:nvPr>
        </p:nvGraphicFramePr>
        <p:xfrm>
          <a:off x="1024227" y="2952261"/>
          <a:ext cx="4239816" cy="494110"/>
        </p:xfrm>
        <a:graphic>
          <a:graphicData uri="http://schemas.openxmlformats.org/presentationml/2006/ole">
            <mc:AlternateContent xmlns:mc="http://schemas.openxmlformats.org/markup-compatibility/2006">
              <mc:Choice xmlns:v="urn:schemas-microsoft-com:vml" Requires="v">
                <p:oleObj name="Equation" r:id="rId4" imgW="3670200" imgH="431640" progId="Equation.DSMT4">
                  <p:embed/>
                </p:oleObj>
              </mc:Choice>
              <mc:Fallback>
                <p:oleObj name="Equation" r:id="rId4" imgW="3670200" imgH="431640" progId="Equation.DSMT4">
                  <p:embed/>
                  <p:pic>
                    <p:nvPicPr>
                      <p:cNvPr id="484366" name="Object 14">
                        <a:extLst>
                          <a:ext uri="{FF2B5EF4-FFF2-40B4-BE49-F238E27FC236}">
                            <a16:creationId xmlns:a16="http://schemas.microsoft.com/office/drawing/2014/main" id="{94E96100-955B-4904-89A0-58E4DEEC3F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227" y="2952261"/>
                        <a:ext cx="4239816" cy="494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4367" name="Object 15">
            <a:extLst>
              <a:ext uri="{FF2B5EF4-FFF2-40B4-BE49-F238E27FC236}">
                <a16:creationId xmlns:a16="http://schemas.microsoft.com/office/drawing/2014/main" id="{A2779E45-1923-4C2D-B7CA-9FB85A01C31C}"/>
              </a:ext>
            </a:extLst>
          </p:cNvPr>
          <p:cNvGraphicFramePr>
            <a:graphicFrameLocks noChangeAspect="1"/>
          </p:cNvGraphicFramePr>
          <p:nvPr>
            <p:extLst>
              <p:ext uri="{D42A27DB-BD31-4B8C-83A1-F6EECF244321}">
                <p14:modId xmlns:p14="http://schemas.microsoft.com/office/powerpoint/2010/main" val="441806843"/>
              </p:ext>
            </p:extLst>
          </p:nvPr>
        </p:nvGraphicFramePr>
        <p:xfrm>
          <a:off x="969459" y="3438036"/>
          <a:ext cx="3889772" cy="494110"/>
        </p:xfrm>
        <a:graphic>
          <a:graphicData uri="http://schemas.openxmlformats.org/presentationml/2006/ole">
            <mc:AlternateContent xmlns:mc="http://schemas.openxmlformats.org/markup-compatibility/2006">
              <mc:Choice xmlns:v="urn:schemas-microsoft-com:vml" Requires="v">
                <p:oleObj name="Equation" r:id="rId6" imgW="3365280" imgH="431640" progId="Equation.DSMT4">
                  <p:embed/>
                </p:oleObj>
              </mc:Choice>
              <mc:Fallback>
                <p:oleObj name="Equation" r:id="rId6" imgW="3365280" imgH="431640" progId="Equation.DSMT4">
                  <p:embed/>
                  <p:pic>
                    <p:nvPicPr>
                      <p:cNvPr id="484367" name="Object 15">
                        <a:extLst>
                          <a:ext uri="{FF2B5EF4-FFF2-40B4-BE49-F238E27FC236}">
                            <a16:creationId xmlns:a16="http://schemas.microsoft.com/office/drawing/2014/main" id="{A2779E45-1923-4C2D-B7CA-9FB85A01C3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59" y="3438036"/>
                        <a:ext cx="3889772" cy="494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4368" name="Object 16">
            <a:extLst>
              <a:ext uri="{FF2B5EF4-FFF2-40B4-BE49-F238E27FC236}">
                <a16:creationId xmlns:a16="http://schemas.microsoft.com/office/drawing/2014/main" id="{7A1E598D-B2EB-400A-9BC2-A700A4EFDD4C}"/>
              </a:ext>
            </a:extLst>
          </p:cNvPr>
          <p:cNvGraphicFramePr>
            <a:graphicFrameLocks noChangeAspect="1"/>
          </p:cNvGraphicFramePr>
          <p:nvPr>
            <p:extLst>
              <p:ext uri="{D42A27DB-BD31-4B8C-83A1-F6EECF244321}">
                <p14:modId xmlns:p14="http://schemas.microsoft.com/office/powerpoint/2010/main" val="1456048442"/>
              </p:ext>
            </p:extLst>
          </p:nvPr>
        </p:nvGraphicFramePr>
        <p:xfrm>
          <a:off x="1253728" y="4179514"/>
          <a:ext cx="3318272" cy="494110"/>
        </p:xfrm>
        <a:graphic>
          <a:graphicData uri="http://schemas.openxmlformats.org/presentationml/2006/ole">
            <mc:AlternateContent xmlns:mc="http://schemas.openxmlformats.org/markup-compatibility/2006">
              <mc:Choice xmlns:v="urn:schemas-microsoft-com:vml" Requires="v">
                <p:oleObj name="Equation" r:id="rId8" imgW="2869920" imgH="431640" progId="Equation.DSMT4">
                  <p:embed/>
                </p:oleObj>
              </mc:Choice>
              <mc:Fallback>
                <p:oleObj name="Equation" r:id="rId8" imgW="2869920" imgH="431640" progId="Equation.DSMT4">
                  <p:embed/>
                  <p:pic>
                    <p:nvPicPr>
                      <p:cNvPr id="484368" name="Object 16">
                        <a:extLst>
                          <a:ext uri="{FF2B5EF4-FFF2-40B4-BE49-F238E27FC236}">
                            <a16:creationId xmlns:a16="http://schemas.microsoft.com/office/drawing/2014/main" id="{7A1E598D-B2EB-400A-9BC2-A700A4EFDD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3728" y="4179514"/>
                        <a:ext cx="3318272" cy="494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4373" name="AutoShape 21">
            <a:extLst>
              <a:ext uri="{FF2B5EF4-FFF2-40B4-BE49-F238E27FC236}">
                <a16:creationId xmlns:a16="http://schemas.microsoft.com/office/drawing/2014/main" id="{021FE48D-13C3-45D8-9FCB-6E6265456701}"/>
              </a:ext>
            </a:extLst>
          </p:cNvPr>
          <p:cNvSpPr>
            <a:spLocks noChangeArrowheads="1"/>
          </p:cNvSpPr>
          <p:nvPr/>
        </p:nvSpPr>
        <p:spPr bwMode="auto">
          <a:xfrm>
            <a:off x="2831433" y="3789411"/>
            <a:ext cx="190664" cy="285469"/>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84374" name="Rectangle 22">
            <a:extLst>
              <a:ext uri="{FF2B5EF4-FFF2-40B4-BE49-F238E27FC236}">
                <a16:creationId xmlns:a16="http://schemas.microsoft.com/office/drawing/2014/main" id="{34BFDB22-CEDB-4F77-9232-7A951563EA72}"/>
              </a:ext>
            </a:extLst>
          </p:cNvPr>
          <p:cNvSpPr>
            <a:spLocks noChangeArrowheads="1"/>
          </p:cNvSpPr>
          <p:nvPr/>
        </p:nvSpPr>
        <p:spPr bwMode="auto">
          <a:xfrm>
            <a:off x="1087330" y="4141133"/>
            <a:ext cx="3771900" cy="571500"/>
          </a:xfrm>
          <a:prstGeom prst="rect">
            <a:avLst/>
          </a:prstGeom>
          <a:noFill/>
          <a:ln w="63500">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84375" name="AutoShape 23">
            <a:extLst>
              <a:ext uri="{FF2B5EF4-FFF2-40B4-BE49-F238E27FC236}">
                <a16:creationId xmlns:a16="http://schemas.microsoft.com/office/drawing/2014/main" id="{29A4EB04-49B7-46BA-9C98-BC76F8705945}"/>
              </a:ext>
            </a:extLst>
          </p:cNvPr>
          <p:cNvSpPr>
            <a:spLocks/>
          </p:cNvSpPr>
          <p:nvPr/>
        </p:nvSpPr>
        <p:spPr bwMode="auto">
          <a:xfrm>
            <a:off x="817059" y="2055721"/>
            <a:ext cx="57150" cy="742950"/>
          </a:xfrm>
          <a:prstGeom prst="lef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484380" name="Line 28">
            <a:extLst>
              <a:ext uri="{FF2B5EF4-FFF2-40B4-BE49-F238E27FC236}">
                <a16:creationId xmlns:a16="http://schemas.microsoft.com/office/drawing/2014/main" id="{CFF15219-15F0-4CCE-B1C7-276AA7C2274B}"/>
              </a:ext>
            </a:extLst>
          </p:cNvPr>
          <p:cNvSpPr>
            <a:spLocks noChangeShapeType="1"/>
          </p:cNvSpPr>
          <p:nvPr/>
        </p:nvSpPr>
        <p:spPr bwMode="auto">
          <a:xfrm flipH="1">
            <a:off x="588459" y="2398621"/>
            <a:ext cx="171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84381" name="Line 29">
            <a:extLst>
              <a:ext uri="{FF2B5EF4-FFF2-40B4-BE49-F238E27FC236}">
                <a16:creationId xmlns:a16="http://schemas.microsoft.com/office/drawing/2014/main" id="{ACCBC61B-1499-4122-BE39-FEF3019D1E2A}"/>
              </a:ext>
            </a:extLst>
          </p:cNvPr>
          <p:cNvSpPr>
            <a:spLocks noChangeShapeType="1"/>
          </p:cNvSpPr>
          <p:nvPr/>
        </p:nvSpPr>
        <p:spPr bwMode="auto">
          <a:xfrm>
            <a:off x="571974" y="2387606"/>
            <a:ext cx="3572" cy="1256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484382" name="Line 30">
            <a:extLst>
              <a:ext uri="{FF2B5EF4-FFF2-40B4-BE49-F238E27FC236}">
                <a16:creationId xmlns:a16="http://schemas.microsoft.com/office/drawing/2014/main" id="{16D9BA1C-8CA0-4672-964A-E1A211BFCF39}"/>
              </a:ext>
            </a:extLst>
          </p:cNvPr>
          <p:cNvSpPr>
            <a:spLocks noChangeShapeType="1"/>
          </p:cNvSpPr>
          <p:nvPr/>
        </p:nvSpPr>
        <p:spPr bwMode="auto">
          <a:xfrm>
            <a:off x="592031" y="365473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graphicFrame>
        <p:nvGraphicFramePr>
          <p:cNvPr id="484383" name="Object 31">
            <a:extLst>
              <a:ext uri="{FF2B5EF4-FFF2-40B4-BE49-F238E27FC236}">
                <a16:creationId xmlns:a16="http://schemas.microsoft.com/office/drawing/2014/main" id="{5BD572C9-0B7C-4ADF-8018-17F5123B6968}"/>
              </a:ext>
            </a:extLst>
          </p:cNvPr>
          <p:cNvGraphicFramePr>
            <a:graphicFrameLocks noChangeAspect="1"/>
          </p:cNvGraphicFramePr>
          <p:nvPr>
            <p:extLst>
              <p:ext uri="{D42A27DB-BD31-4B8C-83A1-F6EECF244321}">
                <p14:modId xmlns:p14="http://schemas.microsoft.com/office/powerpoint/2010/main" val="3323113718"/>
              </p:ext>
            </p:extLst>
          </p:nvPr>
        </p:nvGraphicFramePr>
        <p:xfrm>
          <a:off x="4122908" y="1034802"/>
          <a:ext cx="3050381" cy="1454944"/>
        </p:xfrm>
        <a:graphic>
          <a:graphicData uri="http://schemas.openxmlformats.org/presentationml/2006/ole">
            <mc:AlternateContent xmlns:mc="http://schemas.openxmlformats.org/markup-compatibility/2006">
              <mc:Choice xmlns:v="urn:schemas-microsoft-com:vml" Requires="v">
                <p:oleObj name="Imagen de mapa de bits" r:id="rId10" imgW="4371429" imgH="2085714" progId="Paint.Picture">
                  <p:embed/>
                </p:oleObj>
              </mc:Choice>
              <mc:Fallback>
                <p:oleObj name="Imagen de mapa de bits" r:id="rId10" imgW="4371429" imgH="2085714" progId="Paint.Picture">
                  <p:embed/>
                  <p:pic>
                    <p:nvPicPr>
                      <p:cNvPr id="484383" name="Object 31">
                        <a:extLst>
                          <a:ext uri="{FF2B5EF4-FFF2-40B4-BE49-F238E27FC236}">
                            <a16:creationId xmlns:a16="http://schemas.microsoft.com/office/drawing/2014/main" id="{5BD572C9-0B7C-4ADF-8018-17F5123B69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22908" y="1034802"/>
                        <a:ext cx="3050381" cy="1454944"/>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 Box 4">
            <a:extLst>
              <a:ext uri="{FF2B5EF4-FFF2-40B4-BE49-F238E27FC236}">
                <a16:creationId xmlns:a16="http://schemas.microsoft.com/office/drawing/2014/main" id="{CACD8283-916A-4672-947F-5394A8D2100D}"/>
              </a:ext>
            </a:extLst>
          </p:cNvPr>
          <p:cNvSpPr txBox="1">
            <a:spLocks noChangeArrowheads="1"/>
          </p:cNvSpPr>
          <p:nvPr/>
        </p:nvSpPr>
        <p:spPr bwMode="auto">
          <a:xfrm>
            <a:off x="522027" y="273329"/>
            <a:ext cx="790897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1143000" indent="-228600" defTabSz="912813">
              <a:defRPr sz="2400">
                <a:solidFill>
                  <a:schemeClr val="tx1"/>
                </a:solidFill>
                <a:latin typeface="Times New Roman" panose="02020603050405020304" pitchFamily="18" charset="0"/>
              </a:defRPr>
            </a:lvl3pPr>
            <a:lvl4pPr marL="1600200" indent="-228600" defTabSz="912813">
              <a:defRPr sz="2400">
                <a:solidFill>
                  <a:schemeClr val="tx1"/>
                </a:solidFill>
                <a:latin typeface="Times New Roman" panose="02020603050405020304" pitchFamily="18" charset="0"/>
              </a:defRPr>
            </a:lvl4pPr>
            <a:lvl5pPr marL="2057400" indent="-228600" defTabSz="912813">
              <a:defRPr sz="24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Wingdings" panose="05000000000000000000" pitchFamily="2" charset="2"/>
              <a:buChar char="q"/>
            </a:pPr>
            <a:r>
              <a:rPr lang="es-ES" altLang="es-ES" sz="1350" dirty="0"/>
              <a:t>  El objetivo de un </a:t>
            </a:r>
            <a:r>
              <a:rPr lang="es-ES" altLang="es-ES" sz="1350" b="1" dirty="0"/>
              <a:t>estabilizador (regulador) de tensión</a:t>
            </a:r>
            <a:r>
              <a:rPr lang="es-ES" altLang="es-ES" sz="1350" dirty="0"/>
              <a:t> es eliminar el rizado de la fuente de alimentación, ofreciendo a la salida una tensión constante.</a:t>
            </a:r>
          </a:p>
        </p:txBody>
      </p:sp>
    </p:spTree>
    <p:extLst>
      <p:ext uri="{BB962C8B-B14F-4D97-AF65-F5344CB8AC3E}">
        <p14:creationId xmlns:p14="http://schemas.microsoft.com/office/powerpoint/2010/main" val="739944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out del 7805">
            <a:extLst>
              <a:ext uri="{FF2B5EF4-FFF2-40B4-BE49-F238E27FC236}">
                <a16:creationId xmlns:a16="http://schemas.microsoft.com/office/drawing/2014/main" id="{45679C37-FE49-4341-B778-6D073C815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123" y="981703"/>
            <a:ext cx="3677106" cy="2037914"/>
          </a:xfrm>
          <a:prstGeom prst="rect">
            <a:avLst/>
          </a:prstGeom>
          <a:noFill/>
          <a:extLst>
            <a:ext uri="{909E8E84-426E-40DD-AFC4-6F175D3DCCD1}">
              <a14:hiddenFill xmlns:a14="http://schemas.microsoft.com/office/drawing/2010/main">
                <a:solidFill>
                  <a:srgbClr val="FFFFFF"/>
                </a:solidFill>
              </a14:hiddenFill>
            </a:ext>
          </a:extLst>
        </p:spPr>
      </p:pic>
      <p:sp>
        <p:nvSpPr>
          <p:cNvPr id="484384" name="Rectangle 32">
            <a:extLst>
              <a:ext uri="{FF2B5EF4-FFF2-40B4-BE49-F238E27FC236}">
                <a16:creationId xmlns:a16="http://schemas.microsoft.com/office/drawing/2014/main" id="{DB02786F-B799-4371-B58D-33B5B1A60244}"/>
              </a:ext>
            </a:extLst>
          </p:cNvPr>
          <p:cNvSpPr>
            <a:spLocks noChangeArrowheads="1"/>
          </p:cNvSpPr>
          <p:nvPr/>
        </p:nvSpPr>
        <p:spPr bwMode="auto">
          <a:xfrm>
            <a:off x="2993750" y="2971414"/>
            <a:ext cx="2787943" cy="23083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s-ES" sz="900" dirty="0"/>
              <a:t>www.fairchildsemi.com/datasheets/LM/LM7805.pdf</a:t>
            </a:r>
          </a:p>
        </p:txBody>
      </p:sp>
      <p:sp>
        <p:nvSpPr>
          <p:cNvPr id="484385" name="Rectangle 33">
            <a:extLst>
              <a:ext uri="{FF2B5EF4-FFF2-40B4-BE49-F238E27FC236}">
                <a16:creationId xmlns:a16="http://schemas.microsoft.com/office/drawing/2014/main" id="{B17BC7E0-D9E2-4799-8CDF-501B7A9FE34F}"/>
              </a:ext>
            </a:extLst>
          </p:cNvPr>
          <p:cNvSpPr>
            <a:spLocks noChangeArrowheads="1"/>
          </p:cNvSpPr>
          <p:nvPr/>
        </p:nvSpPr>
        <p:spPr bwMode="auto">
          <a:xfrm>
            <a:off x="424686" y="660574"/>
            <a:ext cx="8294627" cy="276999"/>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s-ES" sz="1200" dirty="0" err="1"/>
              <a:t>Reguladores</a:t>
            </a:r>
            <a:r>
              <a:rPr lang="en-US" altLang="es-ES" sz="1200" dirty="0"/>
              <a:t> (</a:t>
            </a:r>
            <a:r>
              <a:rPr lang="en-US" altLang="es-ES" sz="1200" dirty="0" err="1"/>
              <a:t>estabilizadores</a:t>
            </a:r>
            <a:r>
              <a:rPr lang="en-US" altLang="es-ES" sz="1200" dirty="0"/>
              <a:t>) de </a:t>
            </a:r>
            <a:r>
              <a:rPr lang="en-US" altLang="es-ES" sz="1200" dirty="0" err="1"/>
              <a:t>tensión</a:t>
            </a:r>
            <a:r>
              <a:rPr lang="en-US" altLang="es-ES" sz="1200" dirty="0"/>
              <a:t> </a:t>
            </a:r>
            <a:r>
              <a:rPr lang="en-US" altLang="es-ES" sz="1200" dirty="0" err="1"/>
              <a:t>encapsulados</a:t>
            </a:r>
            <a:r>
              <a:rPr lang="en-US" altLang="es-ES" sz="1200" dirty="0"/>
              <a:t>: series 78XX y 79XX  con XX=05, 06, 08, 09,10,15,18, 24 y 30</a:t>
            </a:r>
            <a:endParaRPr lang="es-ES" altLang="es-ES" sz="1200" dirty="0"/>
          </a:p>
        </p:txBody>
      </p:sp>
      <p:sp>
        <p:nvSpPr>
          <p:cNvPr id="484387" name="Rectangle 35">
            <a:extLst>
              <a:ext uri="{FF2B5EF4-FFF2-40B4-BE49-F238E27FC236}">
                <a16:creationId xmlns:a16="http://schemas.microsoft.com/office/drawing/2014/main" id="{D8574037-CA45-448D-8BCB-8679DB185920}"/>
              </a:ext>
            </a:extLst>
          </p:cNvPr>
          <p:cNvSpPr>
            <a:spLocks noChangeArrowheads="1"/>
          </p:cNvSpPr>
          <p:nvPr/>
        </p:nvSpPr>
        <p:spPr bwMode="auto">
          <a:xfrm>
            <a:off x="2993750" y="3335468"/>
            <a:ext cx="2787943" cy="23083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s-ES" sz="900" dirty="0"/>
              <a:t>www.fairchildsemi.com/datasheets/LM/LM7905.pdf</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622132" y="2132410"/>
            <a:ext cx="2018110" cy="1588294"/>
            <a:chOff x="3798" y="1791"/>
            <a:chExt cx="1695" cy="1334"/>
          </a:xfrm>
        </p:grpSpPr>
        <p:sp>
          <p:nvSpPr>
            <p:cNvPr id="106558" name="Text Box 3"/>
            <p:cNvSpPr txBox="1">
              <a:spLocks noChangeArrowheads="1"/>
            </p:cNvSpPr>
            <p:nvPr/>
          </p:nvSpPr>
          <p:spPr bwMode="auto">
            <a:xfrm>
              <a:off x="4002" y="1985"/>
              <a:ext cx="344" cy="349"/>
            </a:xfrm>
            <a:prstGeom prst="rect">
              <a:avLst/>
            </a:prstGeom>
            <a:noFill/>
            <a:ln w="57150">
              <a:noFill/>
              <a:miter lim="800000"/>
              <a:headEnd/>
              <a:tailEnd/>
            </a:ln>
          </p:spPr>
          <p:txBody>
            <a:bodyPr wrap="none">
              <a:spAutoFit/>
            </a:bodyPr>
            <a:lstStyle/>
            <a:p>
              <a:r>
                <a:rPr lang="es-ES_tradnl" sz="2100">
                  <a:solidFill>
                    <a:srgbClr val="6600FF"/>
                  </a:solidFill>
                </a:rPr>
                <a:t>v</a:t>
              </a:r>
              <a:r>
                <a:rPr lang="es-ES_tradnl" sz="2100" baseline="-25000">
                  <a:solidFill>
                    <a:srgbClr val="6600FF"/>
                  </a:solidFill>
                </a:rPr>
                <a:t>s</a:t>
              </a:r>
            </a:p>
          </p:txBody>
        </p:sp>
        <p:grpSp>
          <p:nvGrpSpPr>
            <p:cNvPr id="106559" name="Group 4"/>
            <p:cNvGrpSpPr>
              <a:grpSpLocks/>
            </p:cNvGrpSpPr>
            <p:nvPr/>
          </p:nvGrpSpPr>
          <p:grpSpPr bwMode="auto">
            <a:xfrm>
              <a:off x="3798" y="1791"/>
              <a:ext cx="1695" cy="1334"/>
              <a:chOff x="3798" y="1791"/>
              <a:chExt cx="1695" cy="1334"/>
            </a:xfrm>
          </p:grpSpPr>
          <p:sp>
            <p:nvSpPr>
              <p:cNvPr id="106560" name="Freeform 5"/>
              <p:cNvSpPr>
                <a:spLocks/>
              </p:cNvSpPr>
              <p:nvPr/>
            </p:nvSpPr>
            <p:spPr bwMode="auto">
              <a:xfrm>
                <a:off x="3798" y="1846"/>
                <a:ext cx="1673" cy="1239"/>
              </a:xfrm>
              <a:custGeom>
                <a:avLst/>
                <a:gdLst>
                  <a:gd name="T0" fmla="*/ 3 w 1959"/>
                  <a:gd name="T1" fmla="*/ 506 h 1239"/>
                  <a:gd name="T2" fmla="*/ 6 w 1959"/>
                  <a:gd name="T3" fmla="*/ 90 h 1239"/>
                  <a:gd name="T4" fmla="*/ 10 w 1959"/>
                  <a:gd name="T5" fmla="*/ 10 h 1239"/>
                  <a:gd name="T6" fmla="*/ 12 w 1959"/>
                  <a:gd name="T7" fmla="*/ 174 h 1239"/>
                  <a:gd name="T8" fmla="*/ 13 w 1959"/>
                  <a:gd name="T9" fmla="*/ 414 h 1239"/>
                  <a:gd name="T10" fmla="*/ 14 w 1959"/>
                  <a:gd name="T11" fmla="*/ 614 h 1239"/>
                  <a:gd name="T12" fmla="*/ 16 w 1959"/>
                  <a:gd name="T13" fmla="*/ 870 h 1239"/>
                  <a:gd name="T14" fmla="*/ 17 w 1959"/>
                  <a:gd name="T15" fmla="*/ 1142 h 1239"/>
                  <a:gd name="T16" fmla="*/ 20 w 1959"/>
                  <a:gd name="T17" fmla="*/ 1190 h 1239"/>
                  <a:gd name="T18" fmla="*/ 22 w 1959"/>
                  <a:gd name="T19" fmla="*/ 1002 h 1239"/>
                  <a:gd name="T20" fmla="*/ 23 w 1959"/>
                  <a:gd name="T21" fmla="*/ 714 h 1239"/>
                  <a:gd name="T22" fmla="*/ 26 w 1959"/>
                  <a:gd name="T23" fmla="*/ 206 h 1239"/>
                  <a:gd name="T24" fmla="*/ 30 w 1959"/>
                  <a:gd name="T25" fmla="*/ 34 h 1239"/>
                  <a:gd name="T26" fmla="*/ 32 w 1959"/>
                  <a:gd name="T27" fmla="*/ 70 h 1239"/>
                  <a:gd name="T28" fmla="*/ 32 w 1959"/>
                  <a:gd name="T29" fmla="*/ 202 h 1239"/>
                  <a:gd name="T30" fmla="*/ 33 w 1959"/>
                  <a:gd name="T31" fmla="*/ 370 h 1239"/>
                  <a:gd name="T32" fmla="*/ 36 w 1959"/>
                  <a:gd name="T33" fmla="*/ 438 h 1239"/>
                  <a:gd name="T34" fmla="*/ 39 w 1959"/>
                  <a:gd name="T35" fmla="*/ 578 h 1239"/>
                  <a:gd name="T36" fmla="*/ 39 w 1959"/>
                  <a:gd name="T37" fmla="*/ 770 h 1239"/>
                  <a:gd name="T38" fmla="*/ 43 w 1959"/>
                  <a:gd name="T39" fmla="*/ 1006 h 1239"/>
                  <a:gd name="T40" fmla="*/ 45 w 1959"/>
                  <a:gd name="T41" fmla="*/ 1206 h 1239"/>
                  <a:gd name="T42" fmla="*/ 49 w 1959"/>
                  <a:gd name="T43" fmla="*/ 1106 h 1239"/>
                  <a:gd name="T44" fmla="*/ 49 w 1959"/>
                  <a:gd name="T45" fmla="*/ 714 h 1239"/>
                  <a:gd name="T46" fmla="*/ 50 w 1959"/>
                  <a:gd name="T47" fmla="*/ 186 h 1239"/>
                  <a:gd name="T48" fmla="*/ 53 w 1959"/>
                  <a:gd name="T49" fmla="*/ 34 h 1239"/>
                  <a:gd name="T50" fmla="*/ 56 w 1959"/>
                  <a:gd name="T51" fmla="*/ 150 h 1239"/>
                  <a:gd name="T52" fmla="*/ 59 w 1959"/>
                  <a:gd name="T53" fmla="*/ 302 h 1239"/>
                  <a:gd name="T54" fmla="*/ 62 w 1959"/>
                  <a:gd name="T55" fmla="*/ 506 h 1239"/>
                  <a:gd name="T56" fmla="*/ 64 w 1959"/>
                  <a:gd name="T57" fmla="*/ 778 h 1239"/>
                  <a:gd name="T58" fmla="*/ 67 w 1959"/>
                  <a:gd name="T59" fmla="*/ 938 h 1239"/>
                  <a:gd name="T60" fmla="*/ 69 w 1959"/>
                  <a:gd name="T61" fmla="*/ 1158 h 1239"/>
                  <a:gd name="T62" fmla="*/ 71 w 1959"/>
                  <a:gd name="T63" fmla="*/ 1190 h 1239"/>
                  <a:gd name="T64" fmla="*/ 73 w 1959"/>
                  <a:gd name="T65" fmla="*/ 890 h 1239"/>
                  <a:gd name="T66" fmla="*/ 74 w 1959"/>
                  <a:gd name="T67" fmla="*/ 362 h 1239"/>
                  <a:gd name="T68" fmla="*/ 76 w 1959"/>
                  <a:gd name="T69" fmla="*/ 234 h 1239"/>
                  <a:gd name="T70" fmla="*/ 77 w 1959"/>
                  <a:gd name="T71" fmla="*/ 90 h 1239"/>
                  <a:gd name="T72" fmla="*/ 79 w 1959"/>
                  <a:gd name="T73" fmla="*/ 326 h 1239"/>
                  <a:gd name="T74" fmla="*/ 83 w 1959"/>
                  <a:gd name="T75" fmla="*/ 754 h 12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59"/>
                  <a:gd name="T115" fmla="*/ 0 h 1239"/>
                  <a:gd name="T116" fmla="*/ 1959 w 1959"/>
                  <a:gd name="T117" fmla="*/ 1239 h 12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59" h="1239">
                    <a:moveTo>
                      <a:pt x="0" y="646"/>
                    </a:moveTo>
                    <a:cubicBezTo>
                      <a:pt x="8" y="616"/>
                      <a:pt x="17" y="586"/>
                      <a:pt x="30" y="506"/>
                    </a:cubicBezTo>
                    <a:cubicBezTo>
                      <a:pt x="43" y="426"/>
                      <a:pt x="62" y="235"/>
                      <a:pt x="79" y="166"/>
                    </a:cubicBezTo>
                    <a:cubicBezTo>
                      <a:pt x="96" y="97"/>
                      <a:pt x="115" y="115"/>
                      <a:pt x="133" y="90"/>
                    </a:cubicBezTo>
                    <a:cubicBezTo>
                      <a:pt x="151" y="65"/>
                      <a:pt x="172" y="31"/>
                      <a:pt x="187" y="18"/>
                    </a:cubicBezTo>
                    <a:cubicBezTo>
                      <a:pt x="203" y="5"/>
                      <a:pt x="218" y="0"/>
                      <a:pt x="228" y="10"/>
                    </a:cubicBezTo>
                    <a:cubicBezTo>
                      <a:pt x="238" y="20"/>
                      <a:pt x="243" y="51"/>
                      <a:pt x="250" y="78"/>
                    </a:cubicBezTo>
                    <a:cubicBezTo>
                      <a:pt x="257" y="105"/>
                      <a:pt x="263" y="142"/>
                      <a:pt x="269" y="174"/>
                    </a:cubicBezTo>
                    <a:cubicBezTo>
                      <a:pt x="274" y="206"/>
                      <a:pt x="276" y="230"/>
                      <a:pt x="282" y="270"/>
                    </a:cubicBezTo>
                    <a:cubicBezTo>
                      <a:pt x="288" y="310"/>
                      <a:pt x="299" y="379"/>
                      <a:pt x="304" y="414"/>
                    </a:cubicBezTo>
                    <a:cubicBezTo>
                      <a:pt x="309" y="449"/>
                      <a:pt x="312" y="449"/>
                      <a:pt x="315" y="482"/>
                    </a:cubicBezTo>
                    <a:cubicBezTo>
                      <a:pt x="318" y="515"/>
                      <a:pt x="315" y="575"/>
                      <a:pt x="326" y="614"/>
                    </a:cubicBezTo>
                    <a:cubicBezTo>
                      <a:pt x="337" y="653"/>
                      <a:pt x="370" y="675"/>
                      <a:pt x="380" y="718"/>
                    </a:cubicBezTo>
                    <a:cubicBezTo>
                      <a:pt x="390" y="761"/>
                      <a:pt x="383" y="824"/>
                      <a:pt x="385" y="870"/>
                    </a:cubicBezTo>
                    <a:cubicBezTo>
                      <a:pt x="388" y="916"/>
                      <a:pt x="392" y="949"/>
                      <a:pt x="396" y="994"/>
                    </a:cubicBezTo>
                    <a:cubicBezTo>
                      <a:pt x="400" y="1039"/>
                      <a:pt x="402" y="1105"/>
                      <a:pt x="410" y="1142"/>
                    </a:cubicBezTo>
                    <a:cubicBezTo>
                      <a:pt x="417" y="1179"/>
                      <a:pt x="430" y="1206"/>
                      <a:pt x="440" y="1214"/>
                    </a:cubicBezTo>
                    <a:cubicBezTo>
                      <a:pt x="450" y="1222"/>
                      <a:pt x="461" y="1210"/>
                      <a:pt x="470" y="1190"/>
                    </a:cubicBezTo>
                    <a:cubicBezTo>
                      <a:pt x="478" y="1170"/>
                      <a:pt x="487" y="1125"/>
                      <a:pt x="494" y="1094"/>
                    </a:cubicBezTo>
                    <a:cubicBezTo>
                      <a:pt x="502" y="1063"/>
                      <a:pt x="510" y="1036"/>
                      <a:pt x="516" y="1002"/>
                    </a:cubicBezTo>
                    <a:cubicBezTo>
                      <a:pt x="522" y="968"/>
                      <a:pt x="523" y="938"/>
                      <a:pt x="529" y="890"/>
                    </a:cubicBezTo>
                    <a:cubicBezTo>
                      <a:pt x="535" y="842"/>
                      <a:pt x="542" y="783"/>
                      <a:pt x="551" y="714"/>
                    </a:cubicBezTo>
                    <a:cubicBezTo>
                      <a:pt x="560" y="645"/>
                      <a:pt x="573" y="563"/>
                      <a:pt x="581" y="478"/>
                    </a:cubicBezTo>
                    <a:cubicBezTo>
                      <a:pt x="588" y="393"/>
                      <a:pt x="587" y="267"/>
                      <a:pt x="595" y="206"/>
                    </a:cubicBezTo>
                    <a:cubicBezTo>
                      <a:pt x="602" y="145"/>
                      <a:pt x="609" y="139"/>
                      <a:pt x="624" y="110"/>
                    </a:cubicBezTo>
                    <a:cubicBezTo>
                      <a:pt x="640" y="81"/>
                      <a:pt x="673" y="49"/>
                      <a:pt x="690" y="34"/>
                    </a:cubicBezTo>
                    <a:cubicBezTo>
                      <a:pt x="706" y="19"/>
                      <a:pt x="715" y="16"/>
                      <a:pt x="722" y="22"/>
                    </a:cubicBezTo>
                    <a:cubicBezTo>
                      <a:pt x="730" y="28"/>
                      <a:pt x="730" y="51"/>
                      <a:pt x="736" y="70"/>
                    </a:cubicBezTo>
                    <a:cubicBezTo>
                      <a:pt x="742" y="89"/>
                      <a:pt x="753" y="116"/>
                      <a:pt x="757" y="138"/>
                    </a:cubicBezTo>
                    <a:cubicBezTo>
                      <a:pt x="762" y="160"/>
                      <a:pt x="759" y="177"/>
                      <a:pt x="763" y="202"/>
                    </a:cubicBezTo>
                    <a:cubicBezTo>
                      <a:pt x="767" y="227"/>
                      <a:pt x="777" y="262"/>
                      <a:pt x="782" y="290"/>
                    </a:cubicBezTo>
                    <a:cubicBezTo>
                      <a:pt x="787" y="318"/>
                      <a:pt x="787" y="346"/>
                      <a:pt x="793" y="370"/>
                    </a:cubicBezTo>
                    <a:cubicBezTo>
                      <a:pt x="799" y="394"/>
                      <a:pt x="812" y="423"/>
                      <a:pt x="820" y="434"/>
                    </a:cubicBezTo>
                    <a:cubicBezTo>
                      <a:pt x="828" y="445"/>
                      <a:pt x="832" y="431"/>
                      <a:pt x="842" y="438"/>
                    </a:cubicBezTo>
                    <a:cubicBezTo>
                      <a:pt x="851" y="445"/>
                      <a:pt x="863" y="451"/>
                      <a:pt x="877" y="474"/>
                    </a:cubicBezTo>
                    <a:cubicBezTo>
                      <a:pt x="891" y="497"/>
                      <a:pt x="916" y="541"/>
                      <a:pt x="926" y="578"/>
                    </a:cubicBezTo>
                    <a:cubicBezTo>
                      <a:pt x="936" y="615"/>
                      <a:pt x="935" y="662"/>
                      <a:pt x="937" y="694"/>
                    </a:cubicBezTo>
                    <a:cubicBezTo>
                      <a:pt x="939" y="726"/>
                      <a:pt x="932" y="747"/>
                      <a:pt x="937" y="770"/>
                    </a:cubicBezTo>
                    <a:cubicBezTo>
                      <a:pt x="941" y="793"/>
                      <a:pt x="954" y="791"/>
                      <a:pt x="964" y="830"/>
                    </a:cubicBezTo>
                    <a:cubicBezTo>
                      <a:pt x="974" y="869"/>
                      <a:pt x="986" y="959"/>
                      <a:pt x="996" y="1006"/>
                    </a:cubicBezTo>
                    <a:cubicBezTo>
                      <a:pt x="1006" y="1053"/>
                      <a:pt x="1013" y="1081"/>
                      <a:pt x="1026" y="1114"/>
                    </a:cubicBezTo>
                    <a:cubicBezTo>
                      <a:pt x="1040" y="1147"/>
                      <a:pt x="1063" y="1188"/>
                      <a:pt x="1078" y="1206"/>
                    </a:cubicBezTo>
                    <a:cubicBezTo>
                      <a:pt x="1092" y="1224"/>
                      <a:pt x="1100" y="1239"/>
                      <a:pt x="1110" y="1222"/>
                    </a:cubicBezTo>
                    <a:cubicBezTo>
                      <a:pt x="1120" y="1205"/>
                      <a:pt x="1132" y="1173"/>
                      <a:pt x="1137" y="1106"/>
                    </a:cubicBezTo>
                    <a:cubicBezTo>
                      <a:pt x="1143" y="1039"/>
                      <a:pt x="1141" y="887"/>
                      <a:pt x="1143" y="822"/>
                    </a:cubicBezTo>
                    <a:cubicBezTo>
                      <a:pt x="1145" y="757"/>
                      <a:pt x="1148" y="771"/>
                      <a:pt x="1151" y="714"/>
                    </a:cubicBezTo>
                    <a:cubicBezTo>
                      <a:pt x="1154" y="657"/>
                      <a:pt x="1156" y="570"/>
                      <a:pt x="1162" y="482"/>
                    </a:cubicBezTo>
                    <a:cubicBezTo>
                      <a:pt x="1168" y="394"/>
                      <a:pt x="1180" y="252"/>
                      <a:pt x="1189" y="186"/>
                    </a:cubicBezTo>
                    <a:cubicBezTo>
                      <a:pt x="1198" y="120"/>
                      <a:pt x="1205" y="111"/>
                      <a:pt x="1213" y="86"/>
                    </a:cubicBezTo>
                    <a:cubicBezTo>
                      <a:pt x="1222" y="61"/>
                      <a:pt x="1229" y="38"/>
                      <a:pt x="1238" y="34"/>
                    </a:cubicBezTo>
                    <a:cubicBezTo>
                      <a:pt x="1247" y="30"/>
                      <a:pt x="1259" y="43"/>
                      <a:pt x="1268" y="62"/>
                    </a:cubicBezTo>
                    <a:cubicBezTo>
                      <a:pt x="1277" y="81"/>
                      <a:pt x="1285" y="123"/>
                      <a:pt x="1292" y="150"/>
                    </a:cubicBezTo>
                    <a:cubicBezTo>
                      <a:pt x="1300" y="177"/>
                      <a:pt x="1298" y="201"/>
                      <a:pt x="1314" y="226"/>
                    </a:cubicBezTo>
                    <a:cubicBezTo>
                      <a:pt x="1330" y="251"/>
                      <a:pt x="1369" y="280"/>
                      <a:pt x="1387" y="302"/>
                    </a:cubicBezTo>
                    <a:cubicBezTo>
                      <a:pt x="1406" y="324"/>
                      <a:pt x="1411" y="324"/>
                      <a:pt x="1423" y="358"/>
                    </a:cubicBezTo>
                    <a:cubicBezTo>
                      <a:pt x="1434" y="392"/>
                      <a:pt x="1444" y="474"/>
                      <a:pt x="1455" y="506"/>
                    </a:cubicBezTo>
                    <a:cubicBezTo>
                      <a:pt x="1466" y="538"/>
                      <a:pt x="1479" y="505"/>
                      <a:pt x="1488" y="550"/>
                    </a:cubicBezTo>
                    <a:cubicBezTo>
                      <a:pt x="1496" y="595"/>
                      <a:pt x="1497" y="727"/>
                      <a:pt x="1507" y="778"/>
                    </a:cubicBezTo>
                    <a:cubicBezTo>
                      <a:pt x="1516" y="829"/>
                      <a:pt x="1534" y="827"/>
                      <a:pt x="1545" y="854"/>
                    </a:cubicBezTo>
                    <a:cubicBezTo>
                      <a:pt x="1555" y="881"/>
                      <a:pt x="1561" y="901"/>
                      <a:pt x="1569" y="938"/>
                    </a:cubicBezTo>
                    <a:cubicBezTo>
                      <a:pt x="1577" y="975"/>
                      <a:pt x="1585" y="1041"/>
                      <a:pt x="1594" y="1078"/>
                    </a:cubicBezTo>
                    <a:cubicBezTo>
                      <a:pt x="1602" y="1115"/>
                      <a:pt x="1610" y="1139"/>
                      <a:pt x="1618" y="1158"/>
                    </a:cubicBezTo>
                    <a:cubicBezTo>
                      <a:pt x="1626" y="1177"/>
                      <a:pt x="1633" y="1189"/>
                      <a:pt x="1642" y="1194"/>
                    </a:cubicBezTo>
                    <a:cubicBezTo>
                      <a:pt x="1652" y="1199"/>
                      <a:pt x="1665" y="1204"/>
                      <a:pt x="1675" y="1190"/>
                    </a:cubicBezTo>
                    <a:cubicBezTo>
                      <a:pt x="1684" y="1176"/>
                      <a:pt x="1693" y="1160"/>
                      <a:pt x="1699" y="1110"/>
                    </a:cubicBezTo>
                    <a:cubicBezTo>
                      <a:pt x="1706" y="1060"/>
                      <a:pt x="1713" y="947"/>
                      <a:pt x="1716" y="890"/>
                    </a:cubicBezTo>
                    <a:cubicBezTo>
                      <a:pt x="1718" y="833"/>
                      <a:pt x="1709" y="858"/>
                      <a:pt x="1716" y="770"/>
                    </a:cubicBezTo>
                    <a:cubicBezTo>
                      <a:pt x="1722" y="682"/>
                      <a:pt x="1746" y="435"/>
                      <a:pt x="1756" y="362"/>
                    </a:cubicBezTo>
                    <a:cubicBezTo>
                      <a:pt x="1767" y="289"/>
                      <a:pt x="1773" y="351"/>
                      <a:pt x="1778" y="330"/>
                    </a:cubicBezTo>
                    <a:cubicBezTo>
                      <a:pt x="1783" y="309"/>
                      <a:pt x="1782" y="255"/>
                      <a:pt x="1784" y="234"/>
                    </a:cubicBezTo>
                    <a:cubicBezTo>
                      <a:pt x="1785" y="213"/>
                      <a:pt x="1783" y="230"/>
                      <a:pt x="1786" y="206"/>
                    </a:cubicBezTo>
                    <a:cubicBezTo>
                      <a:pt x="1790" y="182"/>
                      <a:pt x="1796" y="108"/>
                      <a:pt x="1805" y="90"/>
                    </a:cubicBezTo>
                    <a:cubicBezTo>
                      <a:pt x="1814" y="72"/>
                      <a:pt x="1830" y="59"/>
                      <a:pt x="1838" y="98"/>
                    </a:cubicBezTo>
                    <a:cubicBezTo>
                      <a:pt x="1846" y="137"/>
                      <a:pt x="1844" y="217"/>
                      <a:pt x="1854" y="326"/>
                    </a:cubicBezTo>
                    <a:cubicBezTo>
                      <a:pt x="1864" y="435"/>
                      <a:pt x="1879" y="680"/>
                      <a:pt x="1896" y="751"/>
                    </a:cubicBezTo>
                    <a:cubicBezTo>
                      <a:pt x="1913" y="822"/>
                      <a:pt x="1946" y="754"/>
                      <a:pt x="1959" y="754"/>
                    </a:cubicBezTo>
                  </a:path>
                </a:pathLst>
              </a:custGeom>
              <a:noFill/>
              <a:ln w="57150">
                <a:solidFill>
                  <a:srgbClr val="6600FF"/>
                </a:solidFill>
                <a:round/>
                <a:headEnd/>
                <a:tailEnd/>
              </a:ln>
            </p:spPr>
            <p:txBody>
              <a:bodyPr wrap="none" anchor="ctr"/>
              <a:lstStyle/>
              <a:p>
                <a:endParaRPr lang="es-ES"/>
              </a:p>
            </p:txBody>
          </p:sp>
          <p:grpSp>
            <p:nvGrpSpPr>
              <p:cNvPr id="106561" name="Group 6"/>
              <p:cNvGrpSpPr>
                <a:grpSpLocks/>
              </p:cNvGrpSpPr>
              <p:nvPr/>
            </p:nvGrpSpPr>
            <p:grpSpPr bwMode="auto">
              <a:xfrm>
                <a:off x="3812" y="1791"/>
                <a:ext cx="1681" cy="1334"/>
                <a:chOff x="3812" y="1791"/>
                <a:chExt cx="1681" cy="1334"/>
              </a:xfrm>
            </p:grpSpPr>
            <p:grpSp>
              <p:nvGrpSpPr>
                <p:cNvPr id="106562" name="Group 7"/>
                <p:cNvGrpSpPr>
                  <a:grpSpLocks/>
                </p:cNvGrpSpPr>
                <p:nvPr/>
              </p:nvGrpSpPr>
              <p:grpSpPr bwMode="auto">
                <a:xfrm>
                  <a:off x="3812" y="2764"/>
                  <a:ext cx="1657" cy="361"/>
                  <a:chOff x="3812" y="2764"/>
                  <a:chExt cx="1657" cy="361"/>
                </a:xfrm>
              </p:grpSpPr>
              <p:sp>
                <p:nvSpPr>
                  <p:cNvPr id="106569" name="Rectangle 8"/>
                  <p:cNvSpPr>
                    <a:spLocks noChangeArrowheads="1"/>
                  </p:cNvSpPr>
                  <p:nvPr/>
                </p:nvSpPr>
                <p:spPr bwMode="auto">
                  <a:xfrm>
                    <a:off x="3812" y="2773"/>
                    <a:ext cx="1657" cy="352"/>
                  </a:xfrm>
                  <a:prstGeom prst="rect">
                    <a:avLst/>
                  </a:prstGeom>
                  <a:solidFill>
                    <a:schemeClr val="bg1"/>
                  </a:solidFill>
                  <a:ln w="57150">
                    <a:noFill/>
                    <a:miter lim="800000"/>
                    <a:headEnd/>
                    <a:tailEnd/>
                  </a:ln>
                </p:spPr>
                <p:txBody>
                  <a:bodyPr wrap="none" anchor="ctr"/>
                  <a:lstStyle/>
                  <a:p>
                    <a:endParaRPr lang="es-ES"/>
                  </a:p>
                </p:txBody>
              </p:sp>
              <p:sp>
                <p:nvSpPr>
                  <p:cNvPr id="106570" name="Line 9"/>
                  <p:cNvSpPr>
                    <a:spLocks noChangeShapeType="1"/>
                  </p:cNvSpPr>
                  <p:nvPr/>
                </p:nvSpPr>
                <p:spPr bwMode="auto">
                  <a:xfrm>
                    <a:off x="4131" y="2764"/>
                    <a:ext cx="120" cy="0"/>
                  </a:xfrm>
                  <a:prstGeom prst="line">
                    <a:avLst/>
                  </a:prstGeom>
                  <a:noFill/>
                  <a:ln w="57150">
                    <a:solidFill>
                      <a:srgbClr val="6600FF"/>
                    </a:solidFill>
                    <a:round/>
                    <a:headEnd/>
                    <a:tailEnd/>
                  </a:ln>
                </p:spPr>
                <p:txBody>
                  <a:bodyPr wrap="none" anchor="ctr"/>
                  <a:lstStyle/>
                  <a:p>
                    <a:endParaRPr lang="es-ES"/>
                  </a:p>
                </p:txBody>
              </p:sp>
              <p:sp>
                <p:nvSpPr>
                  <p:cNvPr id="106571" name="Line 10"/>
                  <p:cNvSpPr>
                    <a:spLocks noChangeShapeType="1"/>
                  </p:cNvSpPr>
                  <p:nvPr/>
                </p:nvSpPr>
                <p:spPr bwMode="auto">
                  <a:xfrm>
                    <a:off x="4635" y="2764"/>
                    <a:ext cx="138" cy="0"/>
                  </a:xfrm>
                  <a:prstGeom prst="line">
                    <a:avLst/>
                  </a:prstGeom>
                  <a:noFill/>
                  <a:ln w="57150">
                    <a:solidFill>
                      <a:srgbClr val="6600FF"/>
                    </a:solidFill>
                    <a:round/>
                    <a:headEnd/>
                    <a:tailEnd/>
                  </a:ln>
                </p:spPr>
                <p:txBody>
                  <a:bodyPr wrap="none" anchor="ctr"/>
                  <a:lstStyle/>
                  <a:p>
                    <a:endParaRPr lang="es-ES"/>
                  </a:p>
                </p:txBody>
              </p:sp>
              <p:sp>
                <p:nvSpPr>
                  <p:cNvPr id="106572" name="Line 11"/>
                  <p:cNvSpPr>
                    <a:spLocks noChangeShapeType="1"/>
                  </p:cNvSpPr>
                  <p:nvPr/>
                </p:nvSpPr>
                <p:spPr bwMode="auto">
                  <a:xfrm>
                    <a:off x="5139" y="2764"/>
                    <a:ext cx="126" cy="0"/>
                  </a:xfrm>
                  <a:prstGeom prst="line">
                    <a:avLst/>
                  </a:prstGeom>
                  <a:noFill/>
                  <a:ln w="57150">
                    <a:solidFill>
                      <a:srgbClr val="6600FF"/>
                    </a:solidFill>
                    <a:round/>
                    <a:headEnd/>
                    <a:tailEnd/>
                  </a:ln>
                </p:spPr>
                <p:txBody>
                  <a:bodyPr wrap="none" anchor="ctr"/>
                  <a:lstStyle/>
                  <a:p>
                    <a:endParaRPr lang="es-ES"/>
                  </a:p>
                </p:txBody>
              </p:sp>
            </p:grpSp>
            <p:grpSp>
              <p:nvGrpSpPr>
                <p:cNvPr id="106563" name="Group 12"/>
                <p:cNvGrpSpPr>
                  <a:grpSpLocks/>
                </p:cNvGrpSpPr>
                <p:nvPr/>
              </p:nvGrpSpPr>
              <p:grpSpPr bwMode="auto">
                <a:xfrm>
                  <a:off x="3836" y="1791"/>
                  <a:ext cx="1657" cy="282"/>
                  <a:chOff x="3836" y="1791"/>
                  <a:chExt cx="1657" cy="282"/>
                </a:xfrm>
              </p:grpSpPr>
              <p:sp>
                <p:nvSpPr>
                  <p:cNvPr id="106564" name="Rectangle 13"/>
                  <p:cNvSpPr>
                    <a:spLocks noChangeArrowheads="1"/>
                  </p:cNvSpPr>
                  <p:nvPr/>
                </p:nvSpPr>
                <p:spPr bwMode="auto">
                  <a:xfrm>
                    <a:off x="3836" y="1791"/>
                    <a:ext cx="1657" cy="280"/>
                  </a:xfrm>
                  <a:prstGeom prst="rect">
                    <a:avLst/>
                  </a:prstGeom>
                  <a:solidFill>
                    <a:schemeClr val="bg1"/>
                  </a:solidFill>
                  <a:ln w="57150">
                    <a:noFill/>
                    <a:miter lim="800000"/>
                    <a:headEnd/>
                    <a:tailEnd/>
                  </a:ln>
                </p:spPr>
                <p:txBody>
                  <a:bodyPr wrap="none" anchor="ctr"/>
                  <a:lstStyle/>
                  <a:p>
                    <a:endParaRPr lang="es-ES"/>
                  </a:p>
                </p:txBody>
              </p:sp>
              <p:sp>
                <p:nvSpPr>
                  <p:cNvPr id="106565" name="Line 14"/>
                  <p:cNvSpPr>
                    <a:spLocks noChangeShapeType="1"/>
                  </p:cNvSpPr>
                  <p:nvPr/>
                </p:nvSpPr>
                <p:spPr bwMode="auto">
                  <a:xfrm>
                    <a:off x="3850" y="2073"/>
                    <a:ext cx="181" cy="0"/>
                  </a:xfrm>
                  <a:prstGeom prst="line">
                    <a:avLst/>
                  </a:prstGeom>
                  <a:noFill/>
                  <a:ln w="57150">
                    <a:solidFill>
                      <a:srgbClr val="6600FF"/>
                    </a:solidFill>
                    <a:round/>
                    <a:headEnd/>
                    <a:tailEnd/>
                  </a:ln>
                </p:spPr>
                <p:txBody>
                  <a:bodyPr wrap="none" anchor="ctr"/>
                  <a:lstStyle/>
                  <a:p>
                    <a:endParaRPr lang="es-ES"/>
                  </a:p>
                </p:txBody>
              </p:sp>
              <p:sp>
                <p:nvSpPr>
                  <p:cNvPr id="106566" name="Line 15"/>
                  <p:cNvSpPr>
                    <a:spLocks noChangeShapeType="1"/>
                  </p:cNvSpPr>
                  <p:nvPr/>
                </p:nvSpPr>
                <p:spPr bwMode="auto">
                  <a:xfrm>
                    <a:off x="4300" y="2070"/>
                    <a:ext cx="157" cy="0"/>
                  </a:xfrm>
                  <a:prstGeom prst="line">
                    <a:avLst/>
                  </a:prstGeom>
                  <a:noFill/>
                  <a:ln w="57150">
                    <a:solidFill>
                      <a:srgbClr val="6600FF"/>
                    </a:solidFill>
                    <a:round/>
                    <a:headEnd/>
                    <a:tailEnd/>
                  </a:ln>
                </p:spPr>
                <p:txBody>
                  <a:bodyPr wrap="none" anchor="ctr"/>
                  <a:lstStyle/>
                  <a:p>
                    <a:endParaRPr lang="es-ES"/>
                  </a:p>
                </p:txBody>
              </p:sp>
              <p:sp>
                <p:nvSpPr>
                  <p:cNvPr id="106567" name="Line 16"/>
                  <p:cNvSpPr>
                    <a:spLocks noChangeShapeType="1"/>
                  </p:cNvSpPr>
                  <p:nvPr/>
                </p:nvSpPr>
                <p:spPr bwMode="auto">
                  <a:xfrm>
                    <a:off x="4801" y="2067"/>
                    <a:ext cx="118" cy="0"/>
                  </a:xfrm>
                  <a:prstGeom prst="line">
                    <a:avLst/>
                  </a:prstGeom>
                  <a:noFill/>
                  <a:ln w="57150">
                    <a:solidFill>
                      <a:srgbClr val="6600FF"/>
                    </a:solidFill>
                    <a:round/>
                    <a:headEnd/>
                    <a:tailEnd/>
                  </a:ln>
                </p:spPr>
                <p:txBody>
                  <a:bodyPr wrap="none" anchor="ctr"/>
                  <a:lstStyle/>
                  <a:p>
                    <a:endParaRPr lang="es-ES"/>
                  </a:p>
                </p:txBody>
              </p:sp>
              <p:sp>
                <p:nvSpPr>
                  <p:cNvPr id="106568" name="Line 17"/>
                  <p:cNvSpPr>
                    <a:spLocks noChangeShapeType="1"/>
                  </p:cNvSpPr>
                  <p:nvPr/>
                </p:nvSpPr>
                <p:spPr bwMode="auto">
                  <a:xfrm>
                    <a:off x="5320" y="2070"/>
                    <a:ext cx="55" cy="0"/>
                  </a:xfrm>
                  <a:prstGeom prst="line">
                    <a:avLst/>
                  </a:prstGeom>
                  <a:noFill/>
                  <a:ln w="57150">
                    <a:solidFill>
                      <a:srgbClr val="6600FF"/>
                    </a:solidFill>
                    <a:round/>
                    <a:headEnd/>
                    <a:tailEnd/>
                  </a:ln>
                </p:spPr>
                <p:txBody>
                  <a:bodyPr wrap="none" anchor="ctr"/>
                  <a:lstStyle/>
                  <a:p>
                    <a:endParaRPr lang="es-ES"/>
                  </a:p>
                </p:txBody>
              </p:sp>
            </p:grpSp>
          </p:grpSp>
        </p:grpSp>
      </p:grpSp>
      <p:grpSp>
        <p:nvGrpSpPr>
          <p:cNvPr id="7" name="Group 18"/>
          <p:cNvGrpSpPr>
            <a:grpSpLocks/>
          </p:cNvGrpSpPr>
          <p:nvPr/>
        </p:nvGrpSpPr>
        <p:grpSpPr bwMode="auto">
          <a:xfrm>
            <a:off x="5454254" y="1972866"/>
            <a:ext cx="2361009" cy="1826419"/>
            <a:chOff x="3708" y="1548"/>
            <a:chExt cx="1983" cy="1534"/>
          </a:xfrm>
        </p:grpSpPr>
        <p:grpSp>
          <p:nvGrpSpPr>
            <p:cNvPr id="106554" name="Group 19"/>
            <p:cNvGrpSpPr>
              <a:grpSpLocks/>
            </p:cNvGrpSpPr>
            <p:nvPr/>
          </p:nvGrpSpPr>
          <p:grpSpPr bwMode="auto">
            <a:xfrm>
              <a:off x="3708" y="1548"/>
              <a:ext cx="1983" cy="1534"/>
              <a:chOff x="3454" y="1548"/>
              <a:chExt cx="2181" cy="1534"/>
            </a:xfrm>
          </p:grpSpPr>
          <p:sp>
            <p:nvSpPr>
              <p:cNvPr id="106556" name="Line 20"/>
              <p:cNvSpPr>
                <a:spLocks noChangeShapeType="1"/>
              </p:cNvSpPr>
              <p:nvPr/>
            </p:nvSpPr>
            <p:spPr bwMode="auto">
              <a:xfrm>
                <a:off x="3588" y="1548"/>
                <a:ext cx="0" cy="1534"/>
              </a:xfrm>
              <a:prstGeom prst="line">
                <a:avLst/>
              </a:prstGeom>
              <a:noFill/>
              <a:ln w="28575">
                <a:solidFill>
                  <a:schemeClr val="tx1"/>
                </a:solidFill>
                <a:round/>
                <a:headEnd type="triangle" w="med" len="med"/>
                <a:tailEnd/>
              </a:ln>
            </p:spPr>
            <p:txBody>
              <a:bodyPr wrap="none" anchor="ctr"/>
              <a:lstStyle/>
              <a:p>
                <a:endParaRPr lang="es-ES"/>
              </a:p>
            </p:txBody>
          </p:sp>
          <p:sp>
            <p:nvSpPr>
              <p:cNvPr id="106557" name="Line 21"/>
              <p:cNvSpPr>
                <a:spLocks noChangeShapeType="1"/>
              </p:cNvSpPr>
              <p:nvPr/>
            </p:nvSpPr>
            <p:spPr bwMode="auto">
              <a:xfrm rot="5400000">
                <a:off x="4545" y="1279"/>
                <a:ext cx="0" cy="2181"/>
              </a:xfrm>
              <a:prstGeom prst="line">
                <a:avLst/>
              </a:prstGeom>
              <a:noFill/>
              <a:ln w="28575">
                <a:solidFill>
                  <a:schemeClr val="tx1"/>
                </a:solidFill>
                <a:round/>
                <a:headEnd type="triangle" w="med" len="med"/>
                <a:tailEnd/>
              </a:ln>
            </p:spPr>
            <p:txBody>
              <a:bodyPr wrap="none" anchor="ctr"/>
              <a:lstStyle/>
              <a:p>
                <a:endParaRPr lang="es-ES"/>
              </a:p>
            </p:txBody>
          </p:sp>
        </p:grpSp>
        <p:sp>
          <p:nvSpPr>
            <p:cNvPr id="106555" name="Text Box 22"/>
            <p:cNvSpPr txBox="1">
              <a:spLocks noChangeArrowheads="1"/>
            </p:cNvSpPr>
            <p:nvPr/>
          </p:nvSpPr>
          <p:spPr bwMode="auto">
            <a:xfrm>
              <a:off x="5474" y="2123"/>
              <a:ext cx="200" cy="271"/>
            </a:xfrm>
            <a:prstGeom prst="rect">
              <a:avLst/>
            </a:prstGeom>
            <a:noFill/>
            <a:ln w="12700">
              <a:noFill/>
              <a:miter lim="800000"/>
              <a:headEnd/>
              <a:tailEnd/>
            </a:ln>
          </p:spPr>
          <p:txBody>
            <a:bodyPr wrap="none">
              <a:spAutoFit/>
            </a:bodyPr>
            <a:lstStyle/>
            <a:p>
              <a:r>
                <a:rPr lang="es-ES_tradnl" sz="1500"/>
                <a:t>t</a:t>
              </a:r>
            </a:p>
          </p:txBody>
        </p:sp>
      </p:grpSp>
      <p:sp>
        <p:nvSpPr>
          <p:cNvPr id="106503" name="Text Box 27"/>
          <p:cNvSpPr txBox="1">
            <a:spLocks noChangeArrowheads="1"/>
          </p:cNvSpPr>
          <p:nvPr/>
        </p:nvSpPr>
        <p:spPr bwMode="auto">
          <a:xfrm>
            <a:off x="795812" y="658299"/>
            <a:ext cx="7173759" cy="369332"/>
          </a:xfrm>
          <a:prstGeom prst="rect">
            <a:avLst/>
          </a:prstGeom>
          <a:noFill/>
          <a:ln w="12700">
            <a:noFill/>
            <a:miter lim="800000"/>
            <a:headEnd/>
            <a:tailEnd/>
          </a:ln>
        </p:spPr>
        <p:txBody>
          <a:bodyPr wrap="none">
            <a:spAutoFit/>
          </a:bodyPr>
          <a:lstStyle/>
          <a:p>
            <a:r>
              <a:rPr lang="es-ES_tradnl" dirty="0">
                <a:solidFill>
                  <a:schemeClr val="tx1"/>
                </a:solidFill>
              </a:rPr>
              <a:t>Ejemplo aplicación de diodos Zener: Circuitos limitadores de tensión</a:t>
            </a:r>
          </a:p>
        </p:txBody>
      </p:sp>
      <p:sp>
        <p:nvSpPr>
          <p:cNvPr id="266268" name="Text Box 28"/>
          <p:cNvSpPr txBox="1">
            <a:spLocks noChangeArrowheads="1"/>
          </p:cNvSpPr>
          <p:nvPr/>
        </p:nvSpPr>
        <p:spPr bwMode="auto">
          <a:xfrm>
            <a:off x="2704506" y="3700463"/>
            <a:ext cx="2327672" cy="523220"/>
          </a:xfrm>
          <a:prstGeom prst="rect">
            <a:avLst/>
          </a:prstGeom>
          <a:noFill/>
          <a:ln w="12700">
            <a:noFill/>
            <a:miter lim="800000"/>
            <a:headEnd/>
            <a:tailEnd/>
          </a:ln>
        </p:spPr>
        <p:txBody>
          <a:bodyPr>
            <a:spAutoFit/>
          </a:bodyPr>
          <a:lstStyle/>
          <a:p>
            <a:pPr algn="ctr"/>
            <a:r>
              <a:rPr lang="es-ES_tradnl" sz="1400" dirty="0">
                <a:solidFill>
                  <a:srgbClr val="000000"/>
                </a:solidFill>
              </a:rPr>
              <a:t>Queremos que V</a:t>
            </a:r>
            <a:r>
              <a:rPr lang="es-ES_tradnl" sz="1400" baseline="-25000" dirty="0">
                <a:solidFill>
                  <a:srgbClr val="000000"/>
                </a:solidFill>
              </a:rPr>
              <a:t>s </a:t>
            </a:r>
            <a:r>
              <a:rPr lang="es-ES_tradnl" sz="1400" dirty="0">
                <a:solidFill>
                  <a:srgbClr val="000000"/>
                </a:solidFill>
              </a:rPr>
              <a:t>esté acotada entre +V</a:t>
            </a:r>
            <a:r>
              <a:rPr lang="es-ES_tradnl" sz="1400" baseline="-25000" dirty="0">
                <a:solidFill>
                  <a:srgbClr val="000000"/>
                </a:solidFill>
              </a:rPr>
              <a:t>Z1</a:t>
            </a:r>
            <a:r>
              <a:rPr lang="es-ES_tradnl" sz="1400" dirty="0">
                <a:solidFill>
                  <a:srgbClr val="000000"/>
                </a:solidFill>
              </a:rPr>
              <a:t> y -V</a:t>
            </a:r>
            <a:r>
              <a:rPr lang="es-ES_tradnl" sz="1400" baseline="-25000" dirty="0">
                <a:solidFill>
                  <a:srgbClr val="000000"/>
                </a:solidFill>
              </a:rPr>
              <a:t>Z2</a:t>
            </a:r>
            <a:endParaRPr lang="es-ES_tradnl" sz="1400" dirty="0">
              <a:solidFill>
                <a:srgbClr val="000000"/>
              </a:solidFill>
            </a:endParaRPr>
          </a:p>
        </p:txBody>
      </p:sp>
      <p:grpSp>
        <p:nvGrpSpPr>
          <p:cNvPr id="9" name="Group 30"/>
          <p:cNvGrpSpPr>
            <a:grpSpLocks/>
          </p:cNvGrpSpPr>
          <p:nvPr/>
        </p:nvGrpSpPr>
        <p:grpSpPr bwMode="auto">
          <a:xfrm>
            <a:off x="1101328" y="1927622"/>
            <a:ext cx="1556147" cy="2463404"/>
            <a:chOff x="136" y="1438"/>
            <a:chExt cx="1307" cy="2069"/>
          </a:xfrm>
        </p:grpSpPr>
        <p:sp>
          <p:nvSpPr>
            <p:cNvPr id="106541" name="Text Box 31"/>
            <p:cNvSpPr txBox="1">
              <a:spLocks noChangeArrowheads="1"/>
            </p:cNvSpPr>
            <p:nvPr/>
          </p:nvSpPr>
          <p:spPr bwMode="auto">
            <a:xfrm>
              <a:off x="136" y="2964"/>
              <a:ext cx="1307" cy="543"/>
            </a:xfrm>
            <a:prstGeom prst="rect">
              <a:avLst/>
            </a:prstGeom>
            <a:noFill/>
            <a:ln w="12700">
              <a:noFill/>
              <a:miter lim="800000"/>
              <a:headEnd/>
              <a:tailEnd/>
            </a:ln>
          </p:spPr>
          <p:txBody>
            <a:bodyPr>
              <a:spAutoFit/>
            </a:bodyPr>
            <a:lstStyle/>
            <a:p>
              <a:pPr algn="ctr"/>
              <a:r>
                <a:rPr lang="es-ES_tradnl" dirty="0">
                  <a:solidFill>
                    <a:srgbClr val="000000"/>
                  </a:solidFill>
                </a:rPr>
                <a:t>salida de un circuito</a:t>
              </a:r>
            </a:p>
          </p:txBody>
        </p:sp>
        <p:grpSp>
          <p:nvGrpSpPr>
            <p:cNvPr id="106542" name="Group 32"/>
            <p:cNvGrpSpPr>
              <a:grpSpLocks/>
            </p:cNvGrpSpPr>
            <p:nvPr/>
          </p:nvGrpSpPr>
          <p:grpSpPr bwMode="auto">
            <a:xfrm>
              <a:off x="352" y="1438"/>
              <a:ext cx="921" cy="1537"/>
              <a:chOff x="109" y="1438"/>
              <a:chExt cx="921" cy="1537"/>
            </a:xfrm>
          </p:grpSpPr>
          <p:sp>
            <p:nvSpPr>
              <p:cNvPr id="106543" name="Rectangle 33"/>
              <p:cNvSpPr>
                <a:spLocks noChangeArrowheads="1"/>
              </p:cNvSpPr>
              <p:nvPr/>
            </p:nvSpPr>
            <p:spPr bwMode="auto">
              <a:xfrm>
                <a:off x="109" y="1438"/>
                <a:ext cx="919" cy="1537"/>
              </a:xfrm>
              <a:prstGeom prst="rect">
                <a:avLst/>
              </a:prstGeom>
              <a:solidFill>
                <a:srgbClr val="EAEAEA"/>
              </a:solidFill>
              <a:ln w="28575">
                <a:solidFill>
                  <a:schemeClr val="tx1"/>
                </a:solidFill>
                <a:prstDash val="sysDot"/>
                <a:miter lim="800000"/>
                <a:headEnd/>
                <a:tailEnd/>
              </a:ln>
            </p:spPr>
            <p:txBody>
              <a:bodyPr wrap="none" anchor="ctr"/>
              <a:lstStyle/>
              <a:p>
                <a:endParaRPr lang="es-ES"/>
              </a:p>
            </p:txBody>
          </p:sp>
          <p:sp>
            <p:nvSpPr>
              <p:cNvPr id="106544" name="Oval 34"/>
              <p:cNvSpPr>
                <a:spLocks noChangeArrowheads="1"/>
              </p:cNvSpPr>
              <p:nvPr/>
            </p:nvSpPr>
            <p:spPr bwMode="auto">
              <a:xfrm>
                <a:off x="248" y="2036"/>
                <a:ext cx="312" cy="312"/>
              </a:xfrm>
              <a:prstGeom prst="ellipse">
                <a:avLst/>
              </a:prstGeom>
              <a:noFill/>
              <a:ln w="38100">
                <a:solidFill>
                  <a:srgbClr val="CC00CC"/>
                </a:solidFill>
                <a:round/>
                <a:headEnd/>
                <a:tailEnd/>
              </a:ln>
            </p:spPr>
            <p:txBody>
              <a:bodyPr wrap="none" anchor="ctr"/>
              <a:lstStyle/>
              <a:p>
                <a:endParaRPr lang="es-ES"/>
              </a:p>
            </p:txBody>
          </p:sp>
          <p:sp>
            <p:nvSpPr>
              <p:cNvPr id="106545" name="Rectangle 35"/>
              <p:cNvSpPr>
                <a:spLocks noChangeArrowheads="1"/>
              </p:cNvSpPr>
              <p:nvPr/>
            </p:nvSpPr>
            <p:spPr bwMode="auto">
              <a:xfrm>
                <a:off x="377" y="1782"/>
                <a:ext cx="247" cy="328"/>
              </a:xfrm>
              <a:prstGeom prst="rect">
                <a:avLst/>
              </a:prstGeom>
              <a:noFill/>
              <a:ln w="12700">
                <a:noFill/>
                <a:miter lim="800000"/>
                <a:headEnd/>
                <a:tailEnd/>
              </a:ln>
            </p:spPr>
            <p:txBody>
              <a:bodyPr wrap="none" lIns="67866" tIns="33338" rIns="67866" bIns="33338">
                <a:spAutoFit/>
              </a:bodyPr>
              <a:lstStyle/>
              <a:p>
                <a:r>
                  <a:rPr lang="es-ES_tradnl" sz="2100">
                    <a:solidFill>
                      <a:srgbClr val="CC00CC"/>
                    </a:solidFill>
                  </a:rPr>
                  <a:t>+</a:t>
                </a:r>
                <a:endParaRPr lang="es-ES_tradnl" sz="2100" baseline="-25000">
                  <a:solidFill>
                    <a:srgbClr val="CC00CC"/>
                  </a:solidFill>
                </a:endParaRPr>
              </a:p>
            </p:txBody>
          </p:sp>
          <p:grpSp>
            <p:nvGrpSpPr>
              <p:cNvPr id="106546" name="Group 36"/>
              <p:cNvGrpSpPr>
                <a:grpSpLocks/>
              </p:cNvGrpSpPr>
              <p:nvPr/>
            </p:nvGrpSpPr>
            <p:grpSpPr bwMode="auto">
              <a:xfrm>
                <a:off x="635" y="1742"/>
                <a:ext cx="346" cy="976"/>
                <a:chOff x="3990" y="1352"/>
                <a:chExt cx="346" cy="976"/>
              </a:xfrm>
            </p:grpSpPr>
            <p:sp>
              <p:nvSpPr>
                <p:cNvPr id="106550" name="Rectangle 37"/>
                <p:cNvSpPr>
                  <a:spLocks noChangeArrowheads="1"/>
                </p:cNvSpPr>
                <p:nvPr/>
              </p:nvSpPr>
              <p:spPr bwMode="auto">
                <a:xfrm flipH="1">
                  <a:off x="3990" y="1352"/>
                  <a:ext cx="266" cy="367"/>
                </a:xfrm>
                <a:prstGeom prst="rect">
                  <a:avLst/>
                </a:prstGeom>
                <a:noFill/>
                <a:ln w="12700">
                  <a:noFill/>
                  <a:miter lim="800000"/>
                  <a:headEnd/>
                  <a:tailEnd/>
                </a:ln>
              </p:spPr>
              <p:txBody>
                <a:bodyPr wrap="none" lIns="67866" tIns="33338" rIns="67866" bIns="33338">
                  <a:spAutoFit/>
                </a:bodyPr>
                <a:lstStyle/>
                <a:p>
                  <a:r>
                    <a:rPr lang="es-ES_tradnl" sz="2400" dirty="0">
                      <a:solidFill>
                        <a:srgbClr val="000000"/>
                      </a:solidFill>
                    </a:rPr>
                    <a:t>+</a:t>
                  </a:r>
                </a:p>
              </p:txBody>
            </p:sp>
            <p:sp>
              <p:nvSpPr>
                <p:cNvPr id="106552" name="Rectangle 39"/>
                <p:cNvSpPr>
                  <a:spLocks noChangeArrowheads="1"/>
                </p:cNvSpPr>
                <p:nvPr/>
              </p:nvSpPr>
              <p:spPr bwMode="auto">
                <a:xfrm flipH="1">
                  <a:off x="4021" y="1961"/>
                  <a:ext cx="201" cy="367"/>
                </a:xfrm>
                <a:prstGeom prst="rect">
                  <a:avLst/>
                </a:prstGeom>
                <a:noFill/>
                <a:ln w="12700">
                  <a:noFill/>
                  <a:miter lim="800000"/>
                  <a:headEnd/>
                  <a:tailEnd/>
                </a:ln>
              </p:spPr>
              <p:txBody>
                <a:bodyPr wrap="none" lIns="67866" tIns="33338" rIns="67866" bIns="33338">
                  <a:spAutoFit/>
                </a:bodyPr>
                <a:lstStyle/>
                <a:p>
                  <a:r>
                    <a:rPr lang="es-ES_tradnl" sz="2400" dirty="0">
                      <a:solidFill>
                        <a:srgbClr val="000000"/>
                      </a:solidFill>
                    </a:rPr>
                    <a:t>-</a:t>
                  </a:r>
                </a:p>
              </p:txBody>
            </p:sp>
            <p:sp>
              <p:nvSpPr>
                <p:cNvPr id="106553" name="Rectangle 40"/>
                <p:cNvSpPr>
                  <a:spLocks noChangeArrowheads="1"/>
                </p:cNvSpPr>
                <p:nvPr/>
              </p:nvSpPr>
              <p:spPr bwMode="auto">
                <a:xfrm flipH="1">
                  <a:off x="4024" y="1669"/>
                  <a:ext cx="312" cy="328"/>
                </a:xfrm>
                <a:prstGeom prst="rect">
                  <a:avLst/>
                </a:prstGeom>
                <a:noFill/>
                <a:ln w="12700">
                  <a:noFill/>
                  <a:miter lim="800000"/>
                  <a:headEnd/>
                  <a:tailEnd/>
                </a:ln>
              </p:spPr>
              <p:txBody>
                <a:bodyPr wrap="none" lIns="67866" tIns="33338" rIns="67866" bIns="33338">
                  <a:spAutoFit/>
                </a:bodyPr>
                <a:lstStyle/>
                <a:p>
                  <a:r>
                    <a:rPr lang="es-ES_tradnl" sz="2100" dirty="0">
                      <a:solidFill>
                        <a:srgbClr val="000000"/>
                      </a:solidFill>
                    </a:rPr>
                    <a:t>v</a:t>
                  </a:r>
                  <a:r>
                    <a:rPr lang="es-ES_tradnl" sz="2100" baseline="-25000" dirty="0">
                      <a:solidFill>
                        <a:srgbClr val="000000"/>
                      </a:solidFill>
                    </a:rPr>
                    <a:t>e</a:t>
                  </a:r>
                  <a:endParaRPr lang="es-ES_tradnl" sz="2100" dirty="0">
                    <a:solidFill>
                      <a:srgbClr val="000000"/>
                    </a:solidFill>
                  </a:endParaRPr>
                </a:p>
              </p:txBody>
            </p:sp>
          </p:grpSp>
          <p:grpSp>
            <p:nvGrpSpPr>
              <p:cNvPr id="106547" name="Group 41"/>
              <p:cNvGrpSpPr>
                <a:grpSpLocks/>
              </p:cNvGrpSpPr>
              <p:nvPr/>
            </p:nvGrpSpPr>
            <p:grpSpPr bwMode="auto">
              <a:xfrm>
                <a:off x="403" y="1641"/>
                <a:ext cx="627" cy="1115"/>
                <a:chOff x="403" y="1641"/>
                <a:chExt cx="873" cy="1115"/>
              </a:xfrm>
            </p:grpSpPr>
            <p:sp>
              <p:nvSpPr>
                <p:cNvPr id="106548" name="Freeform 42"/>
                <p:cNvSpPr>
                  <a:spLocks/>
                </p:cNvSpPr>
                <p:nvPr/>
              </p:nvSpPr>
              <p:spPr bwMode="auto">
                <a:xfrm>
                  <a:off x="403" y="1641"/>
                  <a:ext cx="860" cy="386"/>
                </a:xfrm>
                <a:custGeom>
                  <a:avLst/>
                  <a:gdLst>
                    <a:gd name="T0" fmla="*/ 0 w 326"/>
                    <a:gd name="T1" fmla="*/ 2752290 h 242"/>
                    <a:gd name="T2" fmla="*/ 0 w 326"/>
                    <a:gd name="T3" fmla="*/ 23114 h 242"/>
                    <a:gd name="T4" fmla="*/ 2147483647 w 326"/>
                    <a:gd name="T5" fmla="*/ 0 h 242"/>
                    <a:gd name="T6" fmla="*/ 0 60000 65536"/>
                    <a:gd name="T7" fmla="*/ 0 60000 65536"/>
                    <a:gd name="T8" fmla="*/ 0 60000 65536"/>
                    <a:gd name="T9" fmla="*/ 0 w 326"/>
                    <a:gd name="T10" fmla="*/ 0 h 242"/>
                    <a:gd name="T11" fmla="*/ 326 w 326"/>
                    <a:gd name="T12" fmla="*/ 242 h 242"/>
                  </a:gdLst>
                  <a:ahLst/>
                  <a:cxnLst>
                    <a:cxn ang="T6">
                      <a:pos x="T0" y="T1"/>
                    </a:cxn>
                    <a:cxn ang="T7">
                      <a:pos x="T2" y="T3"/>
                    </a:cxn>
                    <a:cxn ang="T8">
                      <a:pos x="T4" y="T5"/>
                    </a:cxn>
                  </a:cxnLst>
                  <a:rect l="T9" t="T10" r="T11" b="T12"/>
                  <a:pathLst>
                    <a:path w="326" h="242">
                      <a:moveTo>
                        <a:pt x="0" y="242"/>
                      </a:moveTo>
                      <a:lnTo>
                        <a:pt x="0" y="2"/>
                      </a:lnTo>
                      <a:lnTo>
                        <a:pt x="326" y="0"/>
                      </a:lnTo>
                    </a:path>
                  </a:pathLst>
                </a:custGeom>
                <a:noFill/>
                <a:ln w="38100">
                  <a:solidFill>
                    <a:srgbClr val="CC00CC"/>
                  </a:solidFill>
                  <a:round/>
                  <a:headEnd/>
                  <a:tailEnd/>
                </a:ln>
              </p:spPr>
              <p:txBody>
                <a:bodyPr wrap="none" anchor="ctr"/>
                <a:lstStyle/>
                <a:p>
                  <a:endParaRPr lang="es-ES"/>
                </a:p>
              </p:txBody>
            </p:sp>
            <p:sp>
              <p:nvSpPr>
                <p:cNvPr id="106549" name="Freeform 43"/>
                <p:cNvSpPr>
                  <a:spLocks/>
                </p:cNvSpPr>
                <p:nvPr/>
              </p:nvSpPr>
              <p:spPr bwMode="auto">
                <a:xfrm flipV="1">
                  <a:off x="404" y="2354"/>
                  <a:ext cx="872" cy="402"/>
                </a:xfrm>
                <a:custGeom>
                  <a:avLst/>
                  <a:gdLst>
                    <a:gd name="T0" fmla="*/ 0 w 552"/>
                    <a:gd name="T1" fmla="*/ 12120 h 336"/>
                    <a:gd name="T2" fmla="*/ 0 w 552"/>
                    <a:gd name="T3" fmla="*/ 0 h 336"/>
                    <a:gd name="T4" fmla="*/ 5172830 w 552"/>
                    <a:gd name="T5" fmla="*/ 0 h 336"/>
                    <a:gd name="T6" fmla="*/ 0 60000 65536"/>
                    <a:gd name="T7" fmla="*/ 0 60000 65536"/>
                    <a:gd name="T8" fmla="*/ 0 60000 65536"/>
                    <a:gd name="T9" fmla="*/ 0 w 552"/>
                    <a:gd name="T10" fmla="*/ 0 h 336"/>
                    <a:gd name="T11" fmla="*/ 552 w 552"/>
                    <a:gd name="T12" fmla="*/ 336 h 336"/>
                  </a:gdLst>
                  <a:ahLst/>
                  <a:cxnLst>
                    <a:cxn ang="T6">
                      <a:pos x="T0" y="T1"/>
                    </a:cxn>
                    <a:cxn ang="T7">
                      <a:pos x="T2" y="T3"/>
                    </a:cxn>
                    <a:cxn ang="T8">
                      <a:pos x="T4" y="T5"/>
                    </a:cxn>
                  </a:cxnLst>
                  <a:rect l="T9" t="T10" r="T11" b="T12"/>
                  <a:pathLst>
                    <a:path w="552" h="336">
                      <a:moveTo>
                        <a:pt x="0" y="336"/>
                      </a:moveTo>
                      <a:lnTo>
                        <a:pt x="0" y="0"/>
                      </a:lnTo>
                      <a:lnTo>
                        <a:pt x="552" y="0"/>
                      </a:lnTo>
                    </a:path>
                  </a:pathLst>
                </a:custGeom>
                <a:noFill/>
                <a:ln w="38100">
                  <a:solidFill>
                    <a:srgbClr val="CC00CC"/>
                  </a:solidFill>
                  <a:round/>
                  <a:headEnd/>
                  <a:tailEnd/>
                </a:ln>
              </p:spPr>
              <p:txBody>
                <a:bodyPr wrap="none" anchor="ctr"/>
                <a:lstStyle/>
                <a:p>
                  <a:endParaRPr lang="es-ES"/>
                </a:p>
              </p:txBody>
            </p:sp>
          </p:grpSp>
        </p:grpSp>
      </p:grpSp>
      <p:grpSp>
        <p:nvGrpSpPr>
          <p:cNvPr id="13" name="Group 44"/>
          <p:cNvGrpSpPr>
            <a:grpSpLocks/>
          </p:cNvGrpSpPr>
          <p:nvPr/>
        </p:nvGrpSpPr>
        <p:grpSpPr bwMode="auto">
          <a:xfrm>
            <a:off x="2461023" y="1696641"/>
            <a:ext cx="2388394" cy="1814513"/>
            <a:chOff x="1278" y="1244"/>
            <a:chExt cx="2006" cy="1524"/>
          </a:xfrm>
        </p:grpSpPr>
        <p:sp>
          <p:nvSpPr>
            <p:cNvPr id="106518" name="Freeform 45"/>
            <p:cNvSpPr>
              <a:spLocks/>
            </p:cNvSpPr>
            <p:nvPr/>
          </p:nvSpPr>
          <p:spPr bwMode="auto">
            <a:xfrm rot="5400000" flipV="1">
              <a:off x="1707" y="1408"/>
              <a:ext cx="186" cy="470"/>
            </a:xfrm>
            <a:custGeom>
              <a:avLst/>
              <a:gdLst>
                <a:gd name="T0" fmla="*/ 0 w 444"/>
                <a:gd name="T1" fmla="*/ 0 h 2064"/>
                <a:gd name="T2" fmla="*/ 0 w 444"/>
                <a:gd name="T3" fmla="*/ 0 h 2064"/>
                <a:gd name="T4" fmla="*/ 0 w 444"/>
                <a:gd name="T5" fmla="*/ 0 h 2064"/>
                <a:gd name="T6" fmla="*/ 0 w 444"/>
                <a:gd name="T7" fmla="*/ 0 h 2064"/>
                <a:gd name="T8" fmla="*/ 0 w 444"/>
                <a:gd name="T9" fmla="*/ 0 h 2064"/>
                <a:gd name="T10" fmla="*/ 0 w 444"/>
                <a:gd name="T11" fmla="*/ 0 h 2064"/>
                <a:gd name="T12" fmla="*/ 0 w 444"/>
                <a:gd name="T13" fmla="*/ 0 h 2064"/>
                <a:gd name="T14" fmla="*/ 0 w 444"/>
                <a:gd name="T15" fmla="*/ 0 h 2064"/>
                <a:gd name="T16" fmla="*/ 0 w 444"/>
                <a:gd name="T17" fmla="*/ 0 h 2064"/>
                <a:gd name="T18" fmla="*/ 0 w 444"/>
                <a:gd name="T19" fmla="*/ 0 h 20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4"/>
                <a:gd name="T31" fmla="*/ 0 h 2064"/>
                <a:gd name="T32" fmla="*/ 444 w 444"/>
                <a:gd name="T33" fmla="*/ 2064 h 20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4" h="2064">
                  <a:moveTo>
                    <a:pt x="222" y="0"/>
                  </a:moveTo>
                  <a:lnTo>
                    <a:pt x="222" y="330"/>
                  </a:lnTo>
                  <a:lnTo>
                    <a:pt x="444" y="456"/>
                  </a:lnTo>
                  <a:lnTo>
                    <a:pt x="0" y="696"/>
                  </a:lnTo>
                  <a:lnTo>
                    <a:pt x="444" y="936"/>
                  </a:lnTo>
                  <a:lnTo>
                    <a:pt x="6" y="1176"/>
                  </a:lnTo>
                  <a:lnTo>
                    <a:pt x="444" y="1416"/>
                  </a:lnTo>
                  <a:lnTo>
                    <a:pt x="0" y="1656"/>
                  </a:lnTo>
                  <a:lnTo>
                    <a:pt x="222" y="1770"/>
                  </a:lnTo>
                  <a:lnTo>
                    <a:pt x="222" y="2064"/>
                  </a:lnTo>
                </a:path>
              </a:pathLst>
            </a:custGeom>
            <a:noFill/>
            <a:ln w="38100">
              <a:solidFill>
                <a:schemeClr val="tx1"/>
              </a:solidFill>
              <a:round/>
              <a:headEnd/>
              <a:tailEnd/>
            </a:ln>
          </p:spPr>
          <p:txBody>
            <a:bodyPr wrap="none" anchor="ctr"/>
            <a:lstStyle/>
            <a:p>
              <a:endParaRPr lang="es-ES"/>
            </a:p>
          </p:txBody>
        </p:sp>
        <p:sp>
          <p:nvSpPr>
            <p:cNvPr id="106519" name="Line 46"/>
            <p:cNvSpPr>
              <a:spLocks noChangeShapeType="1"/>
            </p:cNvSpPr>
            <p:nvPr/>
          </p:nvSpPr>
          <p:spPr bwMode="auto">
            <a:xfrm>
              <a:off x="1285" y="1643"/>
              <a:ext cx="283" cy="0"/>
            </a:xfrm>
            <a:prstGeom prst="line">
              <a:avLst/>
            </a:prstGeom>
            <a:noFill/>
            <a:ln w="38100">
              <a:solidFill>
                <a:schemeClr val="tx1"/>
              </a:solidFill>
              <a:round/>
              <a:headEnd/>
              <a:tailEnd/>
            </a:ln>
          </p:spPr>
          <p:txBody>
            <a:bodyPr wrap="none" anchor="ctr"/>
            <a:lstStyle/>
            <a:p>
              <a:endParaRPr lang="es-ES"/>
            </a:p>
          </p:txBody>
        </p:sp>
        <p:sp>
          <p:nvSpPr>
            <p:cNvPr id="106520" name="Rectangle 47"/>
            <p:cNvSpPr>
              <a:spLocks noChangeArrowheads="1"/>
            </p:cNvSpPr>
            <p:nvPr/>
          </p:nvSpPr>
          <p:spPr bwMode="auto">
            <a:xfrm>
              <a:off x="1858" y="1244"/>
              <a:ext cx="361" cy="328"/>
            </a:xfrm>
            <a:prstGeom prst="rect">
              <a:avLst/>
            </a:prstGeom>
            <a:noFill/>
            <a:ln w="12700">
              <a:noFill/>
              <a:miter lim="800000"/>
              <a:headEnd/>
              <a:tailEnd/>
            </a:ln>
          </p:spPr>
          <p:txBody>
            <a:bodyPr wrap="none" lIns="67866" tIns="33338" rIns="67866" bIns="33338">
              <a:spAutoFit/>
            </a:bodyPr>
            <a:lstStyle/>
            <a:p>
              <a:r>
                <a:rPr lang="es-ES_tradnl" sz="2100"/>
                <a:t>R</a:t>
              </a:r>
              <a:r>
                <a:rPr lang="es-ES_tradnl" sz="2100" baseline="-25000"/>
                <a:t>1</a:t>
              </a:r>
            </a:p>
          </p:txBody>
        </p:sp>
        <p:grpSp>
          <p:nvGrpSpPr>
            <p:cNvPr id="106521" name="Group 48"/>
            <p:cNvGrpSpPr>
              <a:grpSpLocks/>
            </p:cNvGrpSpPr>
            <p:nvPr/>
          </p:nvGrpSpPr>
          <p:grpSpPr bwMode="auto">
            <a:xfrm>
              <a:off x="2898" y="1792"/>
              <a:ext cx="386" cy="892"/>
              <a:chOff x="3099" y="1916"/>
              <a:chExt cx="386" cy="892"/>
            </a:xfrm>
          </p:grpSpPr>
          <p:sp>
            <p:nvSpPr>
              <p:cNvPr id="106538" name="Rectangle 50"/>
              <p:cNvSpPr>
                <a:spLocks noChangeArrowheads="1"/>
              </p:cNvSpPr>
              <p:nvPr/>
            </p:nvSpPr>
            <p:spPr bwMode="auto">
              <a:xfrm flipH="1">
                <a:off x="3099" y="1916"/>
                <a:ext cx="266" cy="367"/>
              </a:xfrm>
              <a:prstGeom prst="rect">
                <a:avLst/>
              </a:prstGeom>
              <a:noFill/>
              <a:ln w="12700">
                <a:noFill/>
                <a:miter lim="800000"/>
                <a:headEnd/>
                <a:tailEnd/>
              </a:ln>
            </p:spPr>
            <p:txBody>
              <a:bodyPr wrap="none" lIns="67866" tIns="33338" rIns="67866" bIns="33338">
                <a:spAutoFit/>
              </a:bodyPr>
              <a:lstStyle/>
              <a:p>
                <a:r>
                  <a:rPr lang="es-ES_tradnl" sz="2400">
                    <a:solidFill>
                      <a:srgbClr val="6600FF"/>
                    </a:solidFill>
                  </a:rPr>
                  <a:t>+</a:t>
                </a:r>
              </a:p>
            </p:txBody>
          </p:sp>
          <p:sp>
            <p:nvSpPr>
              <p:cNvPr id="106539" name="Rectangle 51"/>
              <p:cNvSpPr>
                <a:spLocks noChangeArrowheads="1"/>
              </p:cNvSpPr>
              <p:nvPr/>
            </p:nvSpPr>
            <p:spPr bwMode="auto">
              <a:xfrm flipH="1">
                <a:off x="3110" y="2441"/>
                <a:ext cx="201" cy="367"/>
              </a:xfrm>
              <a:prstGeom prst="rect">
                <a:avLst/>
              </a:prstGeom>
              <a:noFill/>
              <a:ln w="12700">
                <a:noFill/>
                <a:miter lim="800000"/>
                <a:headEnd/>
                <a:tailEnd/>
              </a:ln>
            </p:spPr>
            <p:txBody>
              <a:bodyPr wrap="none" lIns="67866" tIns="33338" rIns="67866" bIns="33338">
                <a:spAutoFit/>
              </a:bodyPr>
              <a:lstStyle/>
              <a:p>
                <a:r>
                  <a:rPr lang="es-ES_tradnl" sz="2400">
                    <a:solidFill>
                      <a:srgbClr val="6600FF"/>
                    </a:solidFill>
                  </a:rPr>
                  <a:t>-</a:t>
                </a:r>
              </a:p>
            </p:txBody>
          </p:sp>
          <p:sp>
            <p:nvSpPr>
              <p:cNvPr id="106540" name="Rectangle 52"/>
              <p:cNvSpPr>
                <a:spLocks noChangeArrowheads="1"/>
              </p:cNvSpPr>
              <p:nvPr/>
            </p:nvSpPr>
            <p:spPr bwMode="auto">
              <a:xfrm flipH="1">
                <a:off x="3181" y="2203"/>
                <a:ext cx="304" cy="328"/>
              </a:xfrm>
              <a:prstGeom prst="rect">
                <a:avLst/>
              </a:prstGeom>
              <a:noFill/>
              <a:ln w="12700">
                <a:noFill/>
                <a:miter lim="800000"/>
                <a:headEnd/>
                <a:tailEnd/>
              </a:ln>
            </p:spPr>
            <p:txBody>
              <a:bodyPr wrap="none" lIns="67866" tIns="33338" rIns="67866" bIns="33338">
                <a:spAutoFit/>
              </a:bodyPr>
              <a:lstStyle/>
              <a:p>
                <a:r>
                  <a:rPr lang="es-ES_tradnl" sz="2100">
                    <a:solidFill>
                      <a:srgbClr val="6600FF"/>
                    </a:solidFill>
                  </a:rPr>
                  <a:t>v</a:t>
                </a:r>
                <a:r>
                  <a:rPr lang="es-ES_tradnl" sz="2100" baseline="-25000">
                    <a:solidFill>
                      <a:srgbClr val="6600FF"/>
                    </a:solidFill>
                  </a:rPr>
                  <a:t>s</a:t>
                </a:r>
                <a:endParaRPr lang="es-ES_tradnl" sz="2100">
                  <a:solidFill>
                    <a:srgbClr val="6600FF"/>
                  </a:solidFill>
                </a:endParaRPr>
              </a:p>
            </p:txBody>
          </p:sp>
        </p:grpSp>
        <p:sp>
          <p:nvSpPr>
            <p:cNvPr id="106522" name="Line 53"/>
            <p:cNvSpPr>
              <a:spLocks noChangeShapeType="1"/>
            </p:cNvSpPr>
            <p:nvPr/>
          </p:nvSpPr>
          <p:spPr bwMode="auto">
            <a:xfrm>
              <a:off x="1278" y="2756"/>
              <a:ext cx="1614" cy="0"/>
            </a:xfrm>
            <a:prstGeom prst="line">
              <a:avLst/>
            </a:prstGeom>
            <a:noFill/>
            <a:ln w="38100">
              <a:solidFill>
                <a:schemeClr val="tx1"/>
              </a:solidFill>
              <a:round/>
              <a:headEnd/>
              <a:tailEnd/>
            </a:ln>
          </p:spPr>
          <p:txBody>
            <a:bodyPr wrap="none" anchor="ctr"/>
            <a:lstStyle/>
            <a:p>
              <a:endParaRPr lang="es-ES"/>
            </a:p>
          </p:txBody>
        </p:sp>
        <p:sp>
          <p:nvSpPr>
            <p:cNvPr id="106523" name="Line 54"/>
            <p:cNvSpPr>
              <a:spLocks noChangeShapeType="1"/>
            </p:cNvSpPr>
            <p:nvPr/>
          </p:nvSpPr>
          <p:spPr bwMode="auto">
            <a:xfrm>
              <a:off x="2028" y="1642"/>
              <a:ext cx="864" cy="0"/>
            </a:xfrm>
            <a:prstGeom prst="line">
              <a:avLst/>
            </a:prstGeom>
            <a:noFill/>
            <a:ln w="38100">
              <a:solidFill>
                <a:schemeClr val="tx1"/>
              </a:solidFill>
              <a:round/>
              <a:headEnd/>
              <a:tailEnd/>
            </a:ln>
          </p:spPr>
          <p:txBody>
            <a:bodyPr wrap="none" anchor="ctr"/>
            <a:lstStyle/>
            <a:p>
              <a:endParaRPr lang="es-ES"/>
            </a:p>
          </p:txBody>
        </p:sp>
        <p:grpSp>
          <p:nvGrpSpPr>
            <p:cNvPr id="106524" name="Group 55"/>
            <p:cNvGrpSpPr>
              <a:grpSpLocks/>
            </p:cNvGrpSpPr>
            <p:nvPr/>
          </p:nvGrpSpPr>
          <p:grpSpPr bwMode="auto">
            <a:xfrm>
              <a:off x="1969" y="1640"/>
              <a:ext cx="557" cy="1128"/>
              <a:chOff x="1969" y="1640"/>
              <a:chExt cx="557" cy="1128"/>
            </a:xfrm>
          </p:grpSpPr>
          <p:grpSp>
            <p:nvGrpSpPr>
              <p:cNvPr id="106527" name="Group 56"/>
              <p:cNvGrpSpPr>
                <a:grpSpLocks/>
              </p:cNvGrpSpPr>
              <p:nvPr/>
            </p:nvGrpSpPr>
            <p:grpSpPr bwMode="auto">
              <a:xfrm>
                <a:off x="1969" y="1640"/>
                <a:ext cx="557" cy="616"/>
                <a:chOff x="1969" y="1640"/>
                <a:chExt cx="557" cy="616"/>
              </a:xfrm>
            </p:grpSpPr>
            <p:sp>
              <p:nvSpPr>
                <p:cNvPr id="106533" name="Line 57"/>
                <p:cNvSpPr>
                  <a:spLocks noChangeShapeType="1"/>
                </p:cNvSpPr>
                <p:nvPr/>
              </p:nvSpPr>
              <p:spPr bwMode="auto">
                <a:xfrm flipH="1" flipV="1">
                  <a:off x="2248" y="1640"/>
                  <a:ext cx="0" cy="271"/>
                </a:xfrm>
                <a:prstGeom prst="line">
                  <a:avLst/>
                </a:prstGeom>
                <a:noFill/>
                <a:ln w="38100">
                  <a:solidFill>
                    <a:schemeClr val="tx1"/>
                  </a:solidFill>
                  <a:round/>
                  <a:headEnd/>
                  <a:tailEnd/>
                </a:ln>
              </p:spPr>
              <p:txBody>
                <a:bodyPr wrap="none" anchor="ctr"/>
                <a:lstStyle/>
                <a:p>
                  <a:endParaRPr lang="es-ES"/>
                </a:p>
              </p:txBody>
            </p:sp>
            <p:sp>
              <p:nvSpPr>
                <p:cNvPr id="106534" name="AutoShape 58"/>
                <p:cNvSpPr>
                  <a:spLocks noChangeArrowheads="1"/>
                </p:cNvSpPr>
                <p:nvPr/>
              </p:nvSpPr>
              <p:spPr bwMode="auto">
                <a:xfrm rot="10800000" flipV="1">
                  <a:off x="2096" y="1952"/>
                  <a:ext cx="304" cy="188"/>
                </a:xfrm>
                <a:prstGeom prst="triangle">
                  <a:avLst>
                    <a:gd name="adj" fmla="val 49995"/>
                  </a:avLst>
                </a:prstGeom>
                <a:noFill/>
                <a:ln w="38100">
                  <a:solidFill>
                    <a:schemeClr val="tx1"/>
                  </a:solidFill>
                  <a:miter lim="800000"/>
                  <a:headEnd/>
                  <a:tailEnd/>
                </a:ln>
              </p:spPr>
              <p:txBody>
                <a:bodyPr wrap="none" anchor="ctr"/>
                <a:lstStyle/>
                <a:p>
                  <a:endParaRPr lang="es-ES"/>
                </a:p>
              </p:txBody>
            </p:sp>
            <p:sp>
              <p:nvSpPr>
                <p:cNvPr id="106535" name="Line 59"/>
                <p:cNvSpPr>
                  <a:spLocks noChangeShapeType="1"/>
                </p:cNvSpPr>
                <p:nvPr/>
              </p:nvSpPr>
              <p:spPr bwMode="auto">
                <a:xfrm flipH="1" flipV="1">
                  <a:off x="2248" y="2144"/>
                  <a:ext cx="0" cy="112"/>
                </a:xfrm>
                <a:prstGeom prst="line">
                  <a:avLst/>
                </a:prstGeom>
                <a:noFill/>
                <a:ln w="38100">
                  <a:solidFill>
                    <a:schemeClr val="tx1"/>
                  </a:solidFill>
                  <a:round/>
                  <a:headEnd/>
                  <a:tailEnd/>
                </a:ln>
              </p:spPr>
              <p:txBody>
                <a:bodyPr wrap="none" anchor="ctr"/>
                <a:lstStyle/>
                <a:p>
                  <a:endParaRPr lang="es-ES"/>
                </a:p>
              </p:txBody>
            </p:sp>
            <p:sp>
              <p:nvSpPr>
                <p:cNvPr id="106536" name="Freeform 60"/>
                <p:cNvSpPr>
                  <a:spLocks/>
                </p:cNvSpPr>
                <p:nvPr/>
              </p:nvSpPr>
              <p:spPr bwMode="auto">
                <a:xfrm flipH="1" flipV="1">
                  <a:off x="1969" y="1795"/>
                  <a:ext cx="557" cy="223"/>
                </a:xfrm>
                <a:custGeom>
                  <a:avLst/>
                  <a:gdLst>
                    <a:gd name="T0" fmla="*/ 0 w 557"/>
                    <a:gd name="T1" fmla="*/ 223 h 223"/>
                    <a:gd name="T2" fmla="*/ 119 w 557"/>
                    <a:gd name="T3" fmla="*/ 111 h 223"/>
                    <a:gd name="T4" fmla="*/ 441 w 557"/>
                    <a:gd name="T5" fmla="*/ 111 h 223"/>
                    <a:gd name="T6" fmla="*/ 557 w 557"/>
                    <a:gd name="T7" fmla="*/ 0 h 223"/>
                    <a:gd name="T8" fmla="*/ 0 60000 65536"/>
                    <a:gd name="T9" fmla="*/ 0 60000 65536"/>
                    <a:gd name="T10" fmla="*/ 0 60000 65536"/>
                    <a:gd name="T11" fmla="*/ 0 60000 65536"/>
                    <a:gd name="T12" fmla="*/ 0 w 557"/>
                    <a:gd name="T13" fmla="*/ 0 h 223"/>
                    <a:gd name="T14" fmla="*/ 557 w 557"/>
                    <a:gd name="T15" fmla="*/ 223 h 223"/>
                  </a:gdLst>
                  <a:ahLst/>
                  <a:cxnLst>
                    <a:cxn ang="T8">
                      <a:pos x="T0" y="T1"/>
                    </a:cxn>
                    <a:cxn ang="T9">
                      <a:pos x="T2" y="T3"/>
                    </a:cxn>
                    <a:cxn ang="T10">
                      <a:pos x="T4" y="T5"/>
                    </a:cxn>
                    <a:cxn ang="T11">
                      <a:pos x="T6" y="T7"/>
                    </a:cxn>
                  </a:cxnLst>
                  <a:rect l="T12" t="T13" r="T14" b="T15"/>
                  <a:pathLst>
                    <a:path w="557" h="223">
                      <a:moveTo>
                        <a:pt x="0" y="223"/>
                      </a:moveTo>
                      <a:lnTo>
                        <a:pt x="119" y="111"/>
                      </a:lnTo>
                      <a:lnTo>
                        <a:pt x="441" y="111"/>
                      </a:lnTo>
                      <a:lnTo>
                        <a:pt x="557" y="0"/>
                      </a:lnTo>
                    </a:path>
                  </a:pathLst>
                </a:custGeom>
                <a:noFill/>
                <a:ln w="76200">
                  <a:solidFill>
                    <a:schemeClr val="tx1"/>
                  </a:solidFill>
                  <a:round/>
                  <a:headEnd/>
                  <a:tailEnd/>
                </a:ln>
              </p:spPr>
              <p:txBody>
                <a:bodyPr wrap="none" anchor="ctr"/>
                <a:lstStyle/>
                <a:p>
                  <a:endParaRPr lang="es-ES"/>
                </a:p>
              </p:txBody>
            </p:sp>
          </p:grpSp>
          <p:grpSp>
            <p:nvGrpSpPr>
              <p:cNvPr id="106528" name="Group 61"/>
              <p:cNvGrpSpPr>
                <a:grpSpLocks/>
              </p:cNvGrpSpPr>
              <p:nvPr/>
            </p:nvGrpSpPr>
            <p:grpSpPr bwMode="auto">
              <a:xfrm flipH="1" flipV="1">
                <a:off x="1969" y="2152"/>
                <a:ext cx="557" cy="616"/>
                <a:chOff x="1969" y="1640"/>
                <a:chExt cx="557" cy="616"/>
              </a:xfrm>
            </p:grpSpPr>
            <p:sp>
              <p:nvSpPr>
                <p:cNvPr id="106529" name="Line 62"/>
                <p:cNvSpPr>
                  <a:spLocks noChangeShapeType="1"/>
                </p:cNvSpPr>
                <p:nvPr/>
              </p:nvSpPr>
              <p:spPr bwMode="auto">
                <a:xfrm flipH="1" flipV="1">
                  <a:off x="2248" y="1640"/>
                  <a:ext cx="0" cy="271"/>
                </a:xfrm>
                <a:prstGeom prst="line">
                  <a:avLst/>
                </a:prstGeom>
                <a:noFill/>
                <a:ln w="38100">
                  <a:solidFill>
                    <a:schemeClr val="tx1"/>
                  </a:solidFill>
                  <a:round/>
                  <a:headEnd/>
                  <a:tailEnd/>
                </a:ln>
              </p:spPr>
              <p:txBody>
                <a:bodyPr wrap="none" anchor="ctr"/>
                <a:lstStyle/>
                <a:p>
                  <a:endParaRPr lang="es-ES"/>
                </a:p>
              </p:txBody>
            </p:sp>
            <p:sp>
              <p:nvSpPr>
                <p:cNvPr id="106530" name="AutoShape 63"/>
                <p:cNvSpPr>
                  <a:spLocks noChangeArrowheads="1"/>
                </p:cNvSpPr>
                <p:nvPr/>
              </p:nvSpPr>
              <p:spPr bwMode="auto">
                <a:xfrm rot="10800000" flipV="1">
                  <a:off x="2096" y="1952"/>
                  <a:ext cx="304" cy="188"/>
                </a:xfrm>
                <a:prstGeom prst="triangle">
                  <a:avLst>
                    <a:gd name="adj" fmla="val 49995"/>
                  </a:avLst>
                </a:prstGeom>
                <a:noFill/>
                <a:ln w="38100">
                  <a:solidFill>
                    <a:schemeClr val="tx1"/>
                  </a:solidFill>
                  <a:miter lim="800000"/>
                  <a:headEnd/>
                  <a:tailEnd/>
                </a:ln>
              </p:spPr>
              <p:txBody>
                <a:bodyPr wrap="none" anchor="ctr"/>
                <a:lstStyle/>
                <a:p>
                  <a:endParaRPr lang="es-ES"/>
                </a:p>
              </p:txBody>
            </p:sp>
            <p:sp>
              <p:nvSpPr>
                <p:cNvPr id="106531" name="Line 64"/>
                <p:cNvSpPr>
                  <a:spLocks noChangeShapeType="1"/>
                </p:cNvSpPr>
                <p:nvPr/>
              </p:nvSpPr>
              <p:spPr bwMode="auto">
                <a:xfrm flipH="1" flipV="1">
                  <a:off x="2248" y="2144"/>
                  <a:ext cx="0" cy="112"/>
                </a:xfrm>
                <a:prstGeom prst="line">
                  <a:avLst/>
                </a:prstGeom>
                <a:noFill/>
                <a:ln w="38100">
                  <a:solidFill>
                    <a:schemeClr val="tx1"/>
                  </a:solidFill>
                  <a:round/>
                  <a:headEnd/>
                  <a:tailEnd/>
                </a:ln>
              </p:spPr>
              <p:txBody>
                <a:bodyPr wrap="none" anchor="ctr"/>
                <a:lstStyle/>
                <a:p>
                  <a:endParaRPr lang="es-ES"/>
                </a:p>
              </p:txBody>
            </p:sp>
            <p:sp>
              <p:nvSpPr>
                <p:cNvPr id="106532" name="Freeform 65"/>
                <p:cNvSpPr>
                  <a:spLocks/>
                </p:cNvSpPr>
                <p:nvPr/>
              </p:nvSpPr>
              <p:spPr bwMode="auto">
                <a:xfrm flipH="1" flipV="1">
                  <a:off x="1969" y="1795"/>
                  <a:ext cx="557" cy="223"/>
                </a:xfrm>
                <a:custGeom>
                  <a:avLst/>
                  <a:gdLst>
                    <a:gd name="T0" fmla="*/ 0 w 557"/>
                    <a:gd name="T1" fmla="*/ 223 h 223"/>
                    <a:gd name="T2" fmla="*/ 119 w 557"/>
                    <a:gd name="T3" fmla="*/ 111 h 223"/>
                    <a:gd name="T4" fmla="*/ 441 w 557"/>
                    <a:gd name="T5" fmla="*/ 111 h 223"/>
                    <a:gd name="T6" fmla="*/ 557 w 557"/>
                    <a:gd name="T7" fmla="*/ 0 h 223"/>
                    <a:gd name="T8" fmla="*/ 0 60000 65536"/>
                    <a:gd name="T9" fmla="*/ 0 60000 65536"/>
                    <a:gd name="T10" fmla="*/ 0 60000 65536"/>
                    <a:gd name="T11" fmla="*/ 0 60000 65536"/>
                    <a:gd name="T12" fmla="*/ 0 w 557"/>
                    <a:gd name="T13" fmla="*/ 0 h 223"/>
                    <a:gd name="T14" fmla="*/ 557 w 557"/>
                    <a:gd name="T15" fmla="*/ 223 h 223"/>
                  </a:gdLst>
                  <a:ahLst/>
                  <a:cxnLst>
                    <a:cxn ang="T8">
                      <a:pos x="T0" y="T1"/>
                    </a:cxn>
                    <a:cxn ang="T9">
                      <a:pos x="T2" y="T3"/>
                    </a:cxn>
                    <a:cxn ang="T10">
                      <a:pos x="T4" y="T5"/>
                    </a:cxn>
                    <a:cxn ang="T11">
                      <a:pos x="T6" y="T7"/>
                    </a:cxn>
                  </a:cxnLst>
                  <a:rect l="T12" t="T13" r="T14" b="T15"/>
                  <a:pathLst>
                    <a:path w="557" h="223">
                      <a:moveTo>
                        <a:pt x="0" y="223"/>
                      </a:moveTo>
                      <a:lnTo>
                        <a:pt x="119" y="111"/>
                      </a:lnTo>
                      <a:lnTo>
                        <a:pt x="441" y="111"/>
                      </a:lnTo>
                      <a:lnTo>
                        <a:pt x="557" y="0"/>
                      </a:lnTo>
                    </a:path>
                  </a:pathLst>
                </a:custGeom>
                <a:noFill/>
                <a:ln w="76200">
                  <a:solidFill>
                    <a:schemeClr val="tx1"/>
                  </a:solidFill>
                  <a:round/>
                  <a:headEnd/>
                  <a:tailEnd/>
                </a:ln>
              </p:spPr>
              <p:txBody>
                <a:bodyPr wrap="none" anchor="ctr"/>
                <a:lstStyle/>
                <a:p>
                  <a:endParaRPr lang="es-ES"/>
                </a:p>
              </p:txBody>
            </p:sp>
          </p:grpSp>
        </p:grpSp>
        <p:sp>
          <p:nvSpPr>
            <p:cNvPr id="106525" name="Rectangle 66"/>
            <p:cNvSpPr>
              <a:spLocks noChangeArrowheads="1"/>
            </p:cNvSpPr>
            <p:nvPr/>
          </p:nvSpPr>
          <p:spPr bwMode="auto">
            <a:xfrm>
              <a:off x="2415" y="1899"/>
              <a:ext cx="481" cy="349"/>
            </a:xfrm>
            <a:prstGeom prst="rect">
              <a:avLst/>
            </a:prstGeom>
            <a:noFill/>
            <a:ln w="12700">
              <a:noFill/>
              <a:miter lim="800000"/>
              <a:headEnd/>
              <a:tailEnd/>
            </a:ln>
          </p:spPr>
          <p:txBody>
            <a:bodyPr wrap="none">
              <a:spAutoFit/>
            </a:bodyPr>
            <a:lstStyle/>
            <a:p>
              <a:r>
                <a:rPr lang="es-ES_tradnl" sz="2100" dirty="0"/>
                <a:t>V</a:t>
              </a:r>
              <a:r>
                <a:rPr lang="es-ES_tradnl" sz="2100" baseline="-25000" dirty="0"/>
                <a:t>Z1</a:t>
              </a:r>
            </a:p>
          </p:txBody>
        </p:sp>
        <p:sp>
          <p:nvSpPr>
            <p:cNvPr id="106526" name="Rectangle 67"/>
            <p:cNvSpPr>
              <a:spLocks noChangeArrowheads="1"/>
            </p:cNvSpPr>
            <p:nvPr/>
          </p:nvSpPr>
          <p:spPr bwMode="auto">
            <a:xfrm>
              <a:off x="1619" y="2176"/>
              <a:ext cx="481" cy="349"/>
            </a:xfrm>
            <a:prstGeom prst="rect">
              <a:avLst/>
            </a:prstGeom>
            <a:noFill/>
            <a:ln w="12700">
              <a:noFill/>
              <a:miter lim="800000"/>
              <a:headEnd/>
              <a:tailEnd/>
            </a:ln>
          </p:spPr>
          <p:txBody>
            <a:bodyPr wrap="none">
              <a:spAutoFit/>
            </a:bodyPr>
            <a:lstStyle/>
            <a:p>
              <a:r>
                <a:rPr lang="es-ES_tradnl" sz="2100"/>
                <a:t>V</a:t>
              </a:r>
              <a:r>
                <a:rPr lang="es-ES_tradnl" sz="2100" baseline="-25000"/>
                <a:t>Z2</a:t>
              </a:r>
            </a:p>
          </p:txBody>
        </p:sp>
      </p:grpSp>
      <p:grpSp>
        <p:nvGrpSpPr>
          <p:cNvPr id="18" name="Group 68"/>
          <p:cNvGrpSpPr>
            <a:grpSpLocks/>
          </p:cNvGrpSpPr>
          <p:nvPr/>
        </p:nvGrpSpPr>
        <p:grpSpPr bwMode="auto">
          <a:xfrm>
            <a:off x="5619750" y="1991916"/>
            <a:ext cx="1991916" cy="1679972"/>
            <a:chOff x="3796" y="1673"/>
            <a:chExt cx="1673" cy="1411"/>
          </a:xfrm>
        </p:grpSpPr>
        <p:sp>
          <p:nvSpPr>
            <p:cNvPr id="106516" name="Freeform 69"/>
            <p:cNvSpPr>
              <a:spLocks/>
            </p:cNvSpPr>
            <p:nvPr/>
          </p:nvSpPr>
          <p:spPr bwMode="auto">
            <a:xfrm>
              <a:off x="3796" y="1845"/>
              <a:ext cx="1673" cy="1239"/>
            </a:xfrm>
            <a:custGeom>
              <a:avLst/>
              <a:gdLst>
                <a:gd name="T0" fmla="*/ 3 w 1959"/>
                <a:gd name="T1" fmla="*/ 506 h 1239"/>
                <a:gd name="T2" fmla="*/ 6 w 1959"/>
                <a:gd name="T3" fmla="*/ 90 h 1239"/>
                <a:gd name="T4" fmla="*/ 10 w 1959"/>
                <a:gd name="T5" fmla="*/ 10 h 1239"/>
                <a:gd name="T6" fmla="*/ 12 w 1959"/>
                <a:gd name="T7" fmla="*/ 174 h 1239"/>
                <a:gd name="T8" fmla="*/ 13 w 1959"/>
                <a:gd name="T9" fmla="*/ 414 h 1239"/>
                <a:gd name="T10" fmla="*/ 14 w 1959"/>
                <a:gd name="T11" fmla="*/ 614 h 1239"/>
                <a:gd name="T12" fmla="*/ 16 w 1959"/>
                <a:gd name="T13" fmla="*/ 870 h 1239"/>
                <a:gd name="T14" fmla="*/ 17 w 1959"/>
                <a:gd name="T15" fmla="*/ 1142 h 1239"/>
                <a:gd name="T16" fmla="*/ 20 w 1959"/>
                <a:gd name="T17" fmla="*/ 1190 h 1239"/>
                <a:gd name="T18" fmla="*/ 22 w 1959"/>
                <a:gd name="T19" fmla="*/ 1002 h 1239"/>
                <a:gd name="T20" fmla="*/ 23 w 1959"/>
                <a:gd name="T21" fmla="*/ 714 h 1239"/>
                <a:gd name="T22" fmla="*/ 26 w 1959"/>
                <a:gd name="T23" fmla="*/ 206 h 1239"/>
                <a:gd name="T24" fmla="*/ 30 w 1959"/>
                <a:gd name="T25" fmla="*/ 34 h 1239"/>
                <a:gd name="T26" fmla="*/ 32 w 1959"/>
                <a:gd name="T27" fmla="*/ 70 h 1239"/>
                <a:gd name="T28" fmla="*/ 32 w 1959"/>
                <a:gd name="T29" fmla="*/ 202 h 1239"/>
                <a:gd name="T30" fmla="*/ 33 w 1959"/>
                <a:gd name="T31" fmla="*/ 370 h 1239"/>
                <a:gd name="T32" fmla="*/ 36 w 1959"/>
                <a:gd name="T33" fmla="*/ 438 h 1239"/>
                <a:gd name="T34" fmla="*/ 39 w 1959"/>
                <a:gd name="T35" fmla="*/ 578 h 1239"/>
                <a:gd name="T36" fmla="*/ 39 w 1959"/>
                <a:gd name="T37" fmla="*/ 770 h 1239"/>
                <a:gd name="T38" fmla="*/ 43 w 1959"/>
                <a:gd name="T39" fmla="*/ 1006 h 1239"/>
                <a:gd name="T40" fmla="*/ 45 w 1959"/>
                <a:gd name="T41" fmla="*/ 1206 h 1239"/>
                <a:gd name="T42" fmla="*/ 49 w 1959"/>
                <a:gd name="T43" fmla="*/ 1106 h 1239"/>
                <a:gd name="T44" fmla="*/ 49 w 1959"/>
                <a:gd name="T45" fmla="*/ 714 h 1239"/>
                <a:gd name="T46" fmla="*/ 50 w 1959"/>
                <a:gd name="T47" fmla="*/ 186 h 1239"/>
                <a:gd name="T48" fmla="*/ 53 w 1959"/>
                <a:gd name="T49" fmla="*/ 34 h 1239"/>
                <a:gd name="T50" fmla="*/ 56 w 1959"/>
                <a:gd name="T51" fmla="*/ 150 h 1239"/>
                <a:gd name="T52" fmla="*/ 59 w 1959"/>
                <a:gd name="T53" fmla="*/ 302 h 1239"/>
                <a:gd name="T54" fmla="*/ 62 w 1959"/>
                <a:gd name="T55" fmla="*/ 506 h 1239"/>
                <a:gd name="T56" fmla="*/ 64 w 1959"/>
                <a:gd name="T57" fmla="*/ 778 h 1239"/>
                <a:gd name="T58" fmla="*/ 67 w 1959"/>
                <a:gd name="T59" fmla="*/ 938 h 1239"/>
                <a:gd name="T60" fmla="*/ 69 w 1959"/>
                <a:gd name="T61" fmla="*/ 1158 h 1239"/>
                <a:gd name="T62" fmla="*/ 71 w 1959"/>
                <a:gd name="T63" fmla="*/ 1190 h 1239"/>
                <a:gd name="T64" fmla="*/ 73 w 1959"/>
                <a:gd name="T65" fmla="*/ 890 h 1239"/>
                <a:gd name="T66" fmla="*/ 74 w 1959"/>
                <a:gd name="T67" fmla="*/ 362 h 1239"/>
                <a:gd name="T68" fmla="*/ 76 w 1959"/>
                <a:gd name="T69" fmla="*/ 234 h 1239"/>
                <a:gd name="T70" fmla="*/ 77 w 1959"/>
                <a:gd name="T71" fmla="*/ 90 h 1239"/>
                <a:gd name="T72" fmla="*/ 79 w 1959"/>
                <a:gd name="T73" fmla="*/ 326 h 1239"/>
                <a:gd name="T74" fmla="*/ 83 w 1959"/>
                <a:gd name="T75" fmla="*/ 754 h 12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59"/>
                <a:gd name="T115" fmla="*/ 0 h 1239"/>
                <a:gd name="T116" fmla="*/ 1959 w 1959"/>
                <a:gd name="T117" fmla="*/ 1239 h 12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59" h="1239">
                  <a:moveTo>
                    <a:pt x="0" y="646"/>
                  </a:moveTo>
                  <a:cubicBezTo>
                    <a:pt x="8" y="616"/>
                    <a:pt x="17" y="586"/>
                    <a:pt x="30" y="506"/>
                  </a:cubicBezTo>
                  <a:cubicBezTo>
                    <a:pt x="43" y="426"/>
                    <a:pt x="62" y="235"/>
                    <a:pt x="79" y="166"/>
                  </a:cubicBezTo>
                  <a:cubicBezTo>
                    <a:pt x="96" y="97"/>
                    <a:pt x="115" y="115"/>
                    <a:pt x="133" y="90"/>
                  </a:cubicBezTo>
                  <a:cubicBezTo>
                    <a:pt x="151" y="65"/>
                    <a:pt x="172" y="31"/>
                    <a:pt x="187" y="18"/>
                  </a:cubicBezTo>
                  <a:cubicBezTo>
                    <a:pt x="203" y="5"/>
                    <a:pt x="218" y="0"/>
                    <a:pt x="228" y="10"/>
                  </a:cubicBezTo>
                  <a:cubicBezTo>
                    <a:pt x="238" y="20"/>
                    <a:pt x="243" y="51"/>
                    <a:pt x="250" y="78"/>
                  </a:cubicBezTo>
                  <a:cubicBezTo>
                    <a:pt x="257" y="105"/>
                    <a:pt x="263" y="142"/>
                    <a:pt x="269" y="174"/>
                  </a:cubicBezTo>
                  <a:cubicBezTo>
                    <a:pt x="274" y="206"/>
                    <a:pt x="276" y="230"/>
                    <a:pt x="282" y="270"/>
                  </a:cubicBezTo>
                  <a:cubicBezTo>
                    <a:pt x="288" y="310"/>
                    <a:pt x="299" y="379"/>
                    <a:pt x="304" y="414"/>
                  </a:cubicBezTo>
                  <a:cubicBezTo>
                    <a:pt x="309" y="449"/>
                    <a:pt x="312" y="449"/>
                    <a:pt x="315" y="482"/>
                  </a:cubicBezTo>
                  <a:cubicBezTo>
                    <a:pt x="318" y="515"/>
                    <a:pt x="315" y="575"/>
                    <a:pt x="326" y="614"/>
                  </a:cubicBezTo>
                  <a:cubicBezTo>
                    <a:pt x="337" y="653"/>
                    <a:pt x="370" y="675"/>
                    <a:pt x="380" y="718"/>
                  </a:cubicBezTo>
                  <a:cubicBezTo>
                    <a:pt x="390" y="761"/>
                    <a:pt x="383" y="824"/>
                    <a:pt x="385" y="870"/>
                  </a:cubicBezTo>
                  <a:cubicBezTo>
                    <a:pt x="388" y="916"/>
                    <a:pt x="392" y="949"/>
                    <a:pt x="396" y="994"/>
                  </a:cubicBezTo>
                  <a:cubicBezTo>
                    <a:pt x="400" y="1039"/>
                    <a:pt x="402" y="1105"/>
                    <a:pt x="410" y="1142"/>
                  </a:cubicBezTo>
                  <a:cubicBezTo>
                    <a:pt x="417" y="1179"/>
                    <a:pt x="430" y="1206"/>
                    <a:pt x="440" y="1214"/>
                  </a:cubicBezTo>
                  <a:cubicBezTo>
                    <a:pt x="450" y="1222"/>
                    <a:pt x="461" y="1210"/>
                    <a:pt x="470" y="1190"/>
                  </a:cubicBezTo>
                  <a:cubicBezTo>
                    <a:pt x="478" y="1170"/>
                    <a:pt x="487" y="1125"/>
                    <a:pt x="494" y="1094"/>
                  </a:cubicBezTo>
                  <a:cubicBezTo>
                    <a:pt x="502" y="1063"/>
                    <a:pt x="510" y="1036"/>
                    <a:pt x="516" y="1002"/>
                  </a:cubicBezTo>
                  <a:cubicBezTo>
                    <a:pt x="522" y="968"/>
                    <a:pt x="523" y="938"/>
                    <a:pt x="529" y="890"/>
                  </a:cubicBezTo>
                  <a:cubicBezTo>
                    <a:pt x="535" y="842"/>
                    <a:pt x="542" y="783"/>
                    <a:pt x="551" y="714"/>
                  </a:cubicBezTo>
                  <a:cubicBezTo>
                    <a:pt x="560" y="645"/>
                    <a:pt x="573" y="563"/>
                    <a:pt x="581" y="478"/>
                  </a:cubicBezTo>
                  <a:cubicBezTo>
                    <a:pt x="588" y="393"/>
                    <a:pt x="587" y="267"/>
                    <a:pt x="595" y="206"/>
                  </a:cubicBezTo>
                  <a:cubicBezTo>
                    <a:pt x="602" y="145"/>
                    <a:pt x="609" y="139"/>
                    <a:pt x="624" y="110"/>
                  </a:cubicBezTo>
                  <a:cubicBezTo>
                    <a:pt x="640" y="81"/>
                    <a:pt x="673" y="49"/>
                    <a:pt x="690" y="34"/>
                  </a:cubicBezTo>
                  <a:cubicBezTo>
                    <a:pt x="706" y="19"/>
                    <a:pt x="715" y="16"/>
                    <a:pt x="722" y="22"/>
                  </a:cubicBezTo>
                  <a:cubicBezTo>
                    <a:pt x="730" y="28"/>
                    <a:pt x="730" y="51"/>
                    <a:pt x="736" y="70"/>
                  </a:cubicBezTo>
                  <a:cubicBezTo>
                    <a:pt x="742" y="89"/>
                    <a:pt x="753" y="116"/>
                    <a:pt x="757" y="138"/>
                  </a:cubicBezTo>
                  <a:cubicBezTo>
                    <a:pt x="762" y="160"/>
                    <a:pt x="759" y="177"/>
                    <a:pt x="763" y="202"/>
                  </a:cubicBezTo>
                  <a:cubicBezTo>
                    <a:pt x="767" y="227"/>
                    <a:pt x="777" y="262"/>
                    <a:pt x="782" y="290"/>
                  </a:cubicBezTo>
                  <a:cubicBezTo>
                    <a:pt x="787" y="318"/>
                    <a:pt x="787" y="346"/>
                    <a:pt x="793" y="370"/>
                  </a:cubicBezTo>
                  <a:cubicBezTo>
                    <a:pt x="799" y="394"/>
                    <a:pt x="812" y="423"/>
                    <a:pt x="820" y="434"/>
                  </a:cubicBezTo>
                  <a:cubicBezTo>
                    <a:pt x="828" y="445"/>
                    <a:pt x="832" y="431"/>
                    <a:pt x="842" y="438"/>
                  </a:cubicBezTo>
                  <a:cubicBezTo>
                    <a:pt x="851" y="445"/>
                    <a:pt x="863" y="451"/>
                    <a:pt x="877" y="474"/>
                  </a:cubicBezTo>
                  <a:cubicBezTo>
                    <a:pt x="891" y="497"/>
                    <a:pt x="916" y="541"/>
                    <a:pt x="926" y="578"/>
                  </a:cubicBezTo>
                  <a:cubicBezTo>
                    <a:pt x="936" y="615"/>
                    <a:pt x="935" y="662"/>
                    <a:pt x="937" y="694"/>
                  </a:cubicBezTo>
                  <a:cubicBezTo>
                    <a:pt x="939" y="726"/>
                    <a:pt x="932" y="747"/>
                    <a:pt x="937" y="770"/>
                  </a:cubicBezTo>
                  <a:cubicBezTo>
                    <a:pt x="941" y="793"/>
                    <a:pt x="954" y="791"/>
                    <a:pt x="964" y="830"/>
                  </a:cubicBezTo>
                  <a:cubicBezTo>
                    <a:pt x="974" y="869"/>
                    <a:pt x="986" y="959"/>
                    <a:pt x="996" y="1006"/>
                  </a:cubicBezTo>
                  <a:cubicBezTo>
                    <a:pt x="1006" y="1053"/>
                    <a:pt x="1013" y="1081"/>
                    <a:pt x="1026" y="1114"/>
                  </a:cubicBezTo>
                  <a:cubicBezTo>
                    <a:pt x="1040" y="1147"/>
                    <a:pt x="1063" y="1188"/>
                    <a:pt x="1078" y="1206"/>
                  </a:cubicBezTo>
                  <a:cubicBezTo>
                    <a:pt x="1092" y="1224"/>
                    <a:pt x="1100" y="1239"/>
                    <a:pt x="1110" y="1222"/>
                  </a:cubicBezTo>
                  <a:cubicBezTo>
                    <a:pt x="1120" y="1205"/>
                    <a:pt x="1132" y="1173"/>
                    <a:pt x="1137" y="1106"/>
                  </a:cubicBezTo>
                  <a:cubicBezTo>
                    <a:pt x="1143" y="1039"/>
                    <a:pt x="1141" y="887"/>
                    <a:pt x="1143" y="822"/>
                  </a:cubicBezTo>
                  <a:cubicBezTo>
                    <a:pt x="1145" y="757"/>
                    <a:pt x="1148" y="771"/>
                    <a:pt x="1151" y="714"/>
                  </a:cubicBezTo>
                  <a:cubicBezTo>
                    <a:pt x="1154" y="657"/>
                    <a:pt x="1156" y="570"/>
                    <a:pt x="1162" y="482"/>
                  </a:cubicBezTo>
                  <a:cubicBezTo>
                    <a:pt x="1168" y="394"/>
                    <a:pt x="1180" y="252"/>
                    <a:pt x="1189" y="186"/>
                  </a:cubicBezTo>
                  <a:cubicBezTo>
                    <a:pt x="1198" y="120"/>
                    <a:pt x="1205" y="111"/>
                    <a:pt x="1213" y="86"/>
                  </a:cubicBezTo>
                  <a:cubicBezTo>
                    <a:pt x="1222" y="61"/>
                    <a:pt x="1229" y="38"/>
                    <a:pt x="1238" y="34"/>
                  </a:cubicBezTo>
                  <a:cubicBezTo>
                    <a:pt x="1247" y="30"/>
                    <a:pt x="1259" y="43"/>
                    <a:pt x="1268" y="62"/>
                  </a:cubicBezTo>
                  <a:cubicBezTo>
                    <a:pt x="1277" y="81"/>
                    <a:pt x="1285" y="123"/>
                    <a:pt x="1292" y="150"/>
                  </a:cubicBezTo>
                  <a:cubicBezTo>
                    <a:pt x="1300" y="177"/>
                    <a:pt x="1298" y="201"/>
                    <a:pt x="1314" y="226"/>
                  </a:cubicBezTo>
                  <a:cubicBezTo>
                    <a:pt x="1330" y="251"/>
                    <a:pt x="1369" y="280"/>
                    <a:pt x="1387" y="302"/>
                  </a:cubicBezTo>
                  <a:cubicBezTo>
                    <a:pt x="1406" y="324"/>
                    <a:pt x="1411" y="324"/>
                    <a:pt x="1423" y="358"/>
                  </a:cubicBezTo>
                  <a:cubicBezTo>
                    <a:pt x="1434" y="392"/>
                    <a:pt x="1444" y="474"/>
                    <a:pt x="1455" y="506"/>
                  </a:cubicBezTo>
                  <a:cubicBezTo>
                    <a:pt x="1466" y="538"/>
                    <a:pt x="1479" y="505"/>
                    <a:pt x="1488" y="550"/>
                  </a:cubicBezTo>
                  <a:cubicBezTo>
                    <a:pt x="1496" y="595"/>
                    <a:pt x="1497" y="727"/>
                    <a:pt x="1507" y="778"/>
                  </a:cubicBezTo>
                  <a:cubicBezTo>
                    <a:pt x="1516" y="829"/>
                    <a:pt x="1534" y="827"/>
                    <a:pt x="1545" y="854"/>
                  </a:cubicBezTo>
                  <a:cubicBezTo>
                    <a:pt x="1555" y="881"/>
                    <a:pt x="1561" y="901"/>
                    <a:pt x="1569" y="938"/>
                  </a:cubicBezTo>
                  <a:cubicBezTo>
                    <a:pt x="1577" y="975"/>
                    <a:pt x="1585" y="1041"/>
                    <a:pt x="1594" y="1078"/>
                  </a:cubicBezTo>
                  <a:cubicBezTo>
                    <a:pt x="1602" y="1115"/>
                    <a:pt x="1610" y="1139"/>
                    <a:pt x="1618" y="1158"/>
                  </a:cubicBezTo>
                  <a:cubicBezTo>
                    <a:pt x="1626" y="1177"/>
                    <a:pt x="1633" y="1189"/>
                    <a:pt x="1642" y="1194"/>
                  </a:cubicBezTo>
                  <a:cubicBezTo>
                    <a:pt x="1652" y="1199"/>
                    <a:pt x="1665" y="1204"/>
                    <a:pt x="1675" y="1190"/>
                  </a:cubicBezTo>
                  <a:cubicBezTo>
                    <a:pt x="1684" y="1176"/>
                    <a:pt x="1693" y="1160"/>
                    <a:pt x="1699" y="1110"/>
                  </a:cubicBezTo>
                  <a:cubicBezTo>
                    <a:pt x="1706" y="1060"/>
                    <a:pt x="1713" y="947"/>
                    <a:pt x="1716" y="890"/>
                  </a:cubicBezTo>
                  <a:cubicBezTo>
                    <a:pt x="1718" y="833"/>
                    <a:pt x="1709" y="858"/>
                    <a:pt x="1716" y="770"/>
                  </a:cubicBezTo>
                  <a:cubicBezTo>
                    <a:pt x="1722" y="682"/>
                    <a:pt x="1746" y="435"/>
                    <a:pt x="1756" y="362"/>
                  </a:cubicBezTo>
                  <a:cubicBezTo>
                    <a:pt x="1767" y="289"/>
                    <a:pt x="1773" y="351"/>
                    <a:pt x="1778" y="330"/>
                  </a:cubicBezTo>
                  <a:cubicBezTo>
                    <a:pt x="1783" y="309"/>
                    <a:pt x="1782" y="255"/>
                    <a:pt x="1784" y="234"/>
                  </a:cubicBezTo>
                  <a:cubicBezTo>
                    <a:pt x="1785" y="213"/>
                    <a:pt x="1783" y="230"/>
                    <a:pt x="1786" y="206"/>
                  </a:cubicBezTo>
                  <a:cubicBezTo>
                    <a:pt x="1790" y="182"/>
                    <a:pt x="1796" y="108"/>
                    <a:pt x="1805" y="90"/>
                  </a:cubicBezTo>
                  <a:cubicBezTo>
                    <a:pt x="1814" y="72"/>
                    <a:pt x="1830" y="59"/>
                    <a:pt x="1838" y="98"/>
                  </a:cubicBezTo>
                  <a:cubicBezTo>
                    <a:pt x="1846" y="137"/>
                    <a:pt x="1844" y="217"/>
                    <a:pt x="1854" y="326"/>
                  </a:cubicBezTo>
                  <a:cubicBezTo>
                    <a:pt x="1864" y="435"/>
                    <a:pt x="1879" y="680"/>
                    <a:pt x="1896" y="751"/>
                  </a:cubicBezTo>
                  <a:cubicBezTo>
                    <a:pt x="1913" y="822"/>
                    <a:pt x="1946" y="754"/>
                    <a:pt x="1959" y="754"/>
                  </a:cubicBezTo>
                </a:path>
              </a:pathLst>
            </a:custGeom>
            <a:noFill/>
            <a:ln w="28575">
              <a:solidFill>
                <a:srgbClr val="A50021"/>
              </a:solidFill>
              <a:round/>
              <a:headEnd/>
              <a:tailEnd/>
            </a:ln>
          </p:spPr>
          <p:txBody>
            <a:bodyPr wrap="none" anchor="ctr"/>
            <a:lstStyle/>
            <a:p>
              <a:endParaRPr lang="es-ES"/>
            </a:p>
          </p:txBody>
        </p:sp>
        <p:sp>
          <p:nvSpPr>
            <p:cNvPr id="106517" name="Text Box 70"/>
            <p:cNvSpPr txBox="1">
              <a:spLocks noChangeArrowheads="1"/>
            </p:cNvSpPr>
            <p:nvPr/>
          </p:nvSpPr>
          <p:spPr bwMode="auto">
            <a:xfrm>
              <a:off x="3986" y="1673"/>
              <a:ext cx="352" cy="349"/>
            </a:xfrm>
            <a:prstGeom prst="rect">
              <a:avLst/>
            </a:prstGeom>
            <a:noFill/>
            <a:ln w="12700">
              <a:noFill/>
              <a:miter lim="800000"/>
              <a:headEnd/>
              <a:tailEnd/>
            </a:ln>
          </p:spPr>
          <p:txBody>
            <a:bodyPr wrap="none">
              <a:spAutoFit/>
            </a:bodyPr>
            <a:lstStyle/>
            <a:p>
              <a:r>
                <a:rPr lang="es-ES_tradnl" sz="2100">
                  <a:solidFill>
                    <a:srgbClr val="A50021"/>
                  </a:solidFill>
                </a:rPr>
                <a:t>v</a:t>
              </a:r>
              <a:r>
                <a:rPr lang="es-ES_tradnl" sz="2100" baseline="-25000">
                  <a:solidFill>
                    <a:srgbClr val="A50021"/>
                  </a:solidFill>
                </a:rPr>
                <a:t>e</a:t>
              </a:r>
            </a:p>
          </p:txBody>
        </p:sp>
      </p:grpSp>
      <p:grpSp>
        <p:nvGrpSpPr>
          <p:cNvPr id="19" name="Group 71"/>
          <p:cNvGrpSpPr>
            <a:grpSpLocks/>
          </p:cNvGrpSpPr>
          <p:nvPr/>
        </p:nvGrpSpPr>
        <p:grpSpPr bwMode="auto">
          <a:xfrm>
            <a:off x="5018485" y="2226469"/>
            <a:ext cx="2564606" cy="1250157"/>
            <a:chOff x="3378" y="1761"/>
            <a:chExt cx="2154" cy="1050"/>
          </a:xfrm>
        </p:grpSpPr>
        <p:sp>
          <p:nvSpPr>
            <p:cNvPr id="106510" name="Text Box 72"/>
            <p:cNvSpPr txBox="1">
              <a:spLocks noChangeArrowheads="1"/>
            </p:cNvSpPr>
            <p:nvPr/>
          </p:nvSpPr>
          <p:spPr bwMode="auto">
            <a:xfrm>
              <a:off x="3422" y="1761"/>
              <a:ext cx="435" cy="310"/>
            </a:xfrm>
            <a:prstGeom prst="rect">
              <a:avLst/>
            </a:prstGeom>
            <a:noFill/>
            <a:ln w="12700">
              <a:noFill/>
              <a:miter lim="800000"/>
              <a:headEnd/>
              <a:tailEnd/>
            </a:ln>
          </p:spPr>
          <p:txBody>
            <a:bodyPr wrap="none">
              <a:spAutoFit/>
            </a:bodyPr>
            <a:lstStyle/>
            <a:p>
              <a:r>
                <a:rPr lang="es-ES_tradnl">
                  <a:solidFill>
                    <a:schemeClr val="tx1"/>
                  </a:solidFill>
                </a:rPr>
                <a:t>V</a:t>
              </a:r>
              <a:r>
                <a:rPr lang="es-ES_tradnl" baseline="-25000">
                  <a:solidFill>
                    <a:schemeClr val="tx1"/>
                  </a:solidFill>
                </a:rPr>
                <a:t>Z1</a:t>
              </a:r>
              <a:endParaRPr lang="es-ES_tradnl">
                <a:solidFill>
                  <a:schemeClr val="tx1"/>
                </a:solidFill>
              </a:endParaRPr>
            </a:p>
          </p:txBody>
        </p:sp>
        <p:grpSp>
          <p:nvGrpSpPr>
            <p:cNvPr id="106511" name="Group 73"/>
            <p:cNvGrpSpPr>
              <a:grpSpLocks/>
            </p:cNvGrpSpPr>
            <p:nvPr/>
          </p:nvGrpSpPr>
          <p:grpSpPr bwMode="auto">
            <a:xfrm>
              <a:off x="3378" y="1960"/>
              <a:ext cx="2154" cy="851"/>
              <a:chOff x="3378" y="1960"/>
              <a:chExt cx="2154" cy="851"/>
            </a:xfrm>
          </p:grpSpPr>
          <p:grpSp>
            <p:nvGrpSpPr>
              <p:cNvPr id="106512" name="Group 74"/>
              <p:cNvGrpSpPr>
                <a:grpSpLocks/>
              </p:cNvGrpSpPr>
              <p:nvPr/>
            </p:nvGrpSpPr>
            <p:grpSpPr bwMode="auto">
              <a:xfrm>
                <a:off x="3792" y="1960"/>
                <a:ext cx="1740" cy="693"/>
                <a:chOff x="3792" y="1960"/>
                <a:chExt cx="1740" cy="693"/>
              </a:xfrm>
            </p:grpSpPr>
            <p:sp>
              <p:nvSpPr>
                <p:cNvPr id="106514" name="Line 75"/>
                <p:cNvSpPr>
                  <a:spLocks noChangeShapeType="1"/>
                </p:cNvSpPr>
                <p:nvPr/>
              </p:nvSpPr>
              <p:spPr bwMode="auto">
                <a:xfrm>
                  <a:off x="3798" y="1960"/>
                  <a:ext cx="1734" cy="1"/>
                </a:xfrm>
                <a:prstGeom prst="line">
                  <a:avLst/>
                </a:prstGeom>
                <a:noFill/>
                <a:ln w="28575">
                  <a:solidFill>
                    <a:schemeClr val="tx1"/>
                  </a:solidFill>
                  <a:prstDash val="dash"/>
                  <a:round/>
                  <a:headEnd/>
                  <a:tailEnd/>
                </a:ln>
              </p:spPr>
              <p:txBody>
                <a:bodyPr wrap="none" anchor="ctr"/>
                <a:lstStyle/>
                <a:p>
                  <a:endParaRPr lang="es-ES"/>
                </a:p>
              </p:txBody>
            </p:sp>
            <p:sp>
              <p:nvSpPr>
                <p:cNvPr id="106515" name="Line 76"/>
                <p:cNvSpPr>
                  <a:spLocks noChangeShapeType="1"/>
                </p:cNvSpPr>
                <p:nvPr/>
              </p:nvSpPr>
              <p:spPr bwMode="auto">
                <a:xfrm>
                  <a:off x="3792" y="2652"/>
                  <a:ext cx="1728" cy="1"/>
                </a:xfrm>
                <a:prstGeom prst="line">
                  <a:avLst/>
                </a:prstGeom>
                <a:noFill/>
                <a:ln w="28575">
                  <a:solidFill>
                    <a:schemeClr val="tx1"/>
                  </a:solidFill>
                  <a:prstDash val="dash"/>
                  <a:round/>
                  <a:headEnd/>
                  <a:tailEnd/>
                </a:ln>
              </p:spPr>
              <p:txBody>
                <a:bodyPr wrap="none" anchor="ctr"/>
                <a:lstStyle/>
                <a:p>
                  <a:endParaRPr lang="es-ES"/>
                </a:p>
              </p:txBody>
            </p:sp>
          </p:grpSp>
          <p:sp>
            <p:nvSpPr>
              <p:cNvPr id="106513" name="Text Box 77"/>
              <p:cNvSpPr txBox="1">
                <a:spLocks noChangeArrowheads="1"/>
              </p:cNvSpPr>
              <p:nvPr/>
            </p:nvSpPr>
            <p:spPr bwMode="auto">
              <a:xfrm>
                <a:off x="3378" y="2501"/>
                <a:ext cx="500" cy="310"/>
              </a:xfrm>
              <a:prstGeom prst="rect">
                <a:avLst/>
              </a:prstGeom>
              <a:noFill/>
              <a:ln w="12700">
                <a:noFill/>
                <a:miter lim="800000"/>
                <a:headEnd/>
                <a:tailEnd/>
              </a:ln>
            </p:spPr>
            <p:txBody>
              <a:bodyPr wrap="none">
                <a:spAutoFit/>
              </a:bodyPr>
              <a:lstStyle/>
              <a:p>
                <a:r>
                  <a:rPr lang="es-ES_tradnl">
                    <a:solidFill>
                      <a:schemeClr val="tx1"/>
                    </a:solidFill>
                  </a:rPr>
                  <a:t>-V</a:t>
                </a:r>
                <a:r>
                  <a:rPr lang="es-ES_tradnl" baseline="-25000">
                    <a:solidFill>
                      <a:schemeClr val="tx1"/>
                    </a:solidFill>
                  </a:rPr>
                  <a:t>Z2</a:t>
                </a:r>
                <a:endParaRPr lang="es-ES_tradnl">
                  <a:solidFill>
                    <a:schemeClr val="tx1"/>
                  </a:solidFill>
                </a:endParaRPr>
              </a:p>
            </p:txBody>
          </p:sp>
        </p:grpSp>
      </p:grpSp>
    </p:spTree>
    <p:extLst>
      <p:ext uri="{BB962C8B-B14F-4D97-AF65-F5344CB8AC3E}">
        <p14:creationId xmlns:p14="http://schemas.microsoft.com/office/powerpoint/2010/main" val="283866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6268"/>
                                        </p:tgtEl>
                                        <p:attrNameLst>
                                          <p:attrName>style.visibility</p:attrName>
                                        </p:attrNameLst>
                                      </p:cBhvr>
                                      <p:to>
                                        <p:strVal val="visible"/>
                                      </p:to>
                                    </p:set>
                                    <p:animEffect transition="in" filter="fade">
                                      <p:cBhvr>
                                        <p:cTn id="17" dur="500"/>
                                        <p:tgtEl>
                                          <p:spTgt spid="2662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rreras infrarrojas para ascensores: ¿Cómo funcionan? - FAIN">
            <a:extLst>
              <a:ext uri="{FF2B5EF4-FFF2-40B4-BE49-F238E27FC236}">
                <a16:creationId xmlns:a16="http://schemas.microsoft.com/office/drawing/2014/main" id="{D1CF12B4-FFF1-4EE8-B24F-2C2A0E019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419" y="1513089"/>
            <a:ext cx="3115666" cy="1707667"/>
          </a:xfrm>
          <a:prstGeom prst="rect">
            <a:avLst/>
          </a:prstGeom>
          <a:noFill/>
          <a:extLst>
            <a:ext uri="{909E8E84-426E-40DD-AFC4-6F175D3DCCD1}">
              <a14:hiddenFill xmlns:a14="http://schemas.microsoft.com/office/drawing/2010/main">
                <a:solidFill>
                  <a:srgbClr val="FFFFFF"/>
                </a:solidFill>
              </a14:hiddenFill>
            </a:ext>
          </a:extLst>
        </p:spPr>
      </p:pic>
      <p:sp>
        <p:nvSpPr>
          <p:cNvPr id="126" name="AutoShape 2">
            <a:extLst>
              <a:ext uri="{FF2B5EF4-FFF2-40B4-BE49-F238E27FC236}">
                <a16:creationId xmlns:a16="http://schemas.microsoft.com/office/drawing/2014/main" id="{F61217CD-4649-4A28-807F-88AE9BA3AA60}"/>
              </a:ext>
            </a:extLst>
          </p:cNvPr>
          <p:cNvSpPr>
            <a:spLocks noChangeArrowheads="1"/>
          </p:cNvSpPr>
          <p:nvPr/>
        </p:nvSpPr>
        <p:spPr bwMode="auto">
          <a:xfrm>
            <a:off x="2546115" y="3794235"/>
            <a:ext cx="1428750" cy="933450"/>
          </a:xfrm>
          <a:prstGeom prst="star32">
            <a:avLst>
              <a:gd name="adj" fmla="val 37500"/>
            </a:avLst>
          </a:prstGeom>
          <a:solidFill>
            <a:srgbClr val="FFFF00"/>
          </a:solidFill>
          <a:ln w="76200">
            <a:solidFill>
              <a:srgbClr val="FAEC64"/>
            </a:solidFill>
            <a:miter lim="800000"/>
            <a:headEnd/>
            <a:tailEnd/>
          </a:ln>
        </p:spPr>
        <p:txBody>
          <a:bodyPr wrap="none" anchor="ctr"/>
          <a:lstStyle/>
          <a:p>
            <a:endParaRPr lang="es-ES"/>
          </a:p>
        </p:txBody>
      </p:sp>
      <p:grpSp>
        <p:nvGrpSpPr>
          <p:cNvPr id="6188" name="Group 3"/>
          <p:cNvGrpSpPr>
            <a:grpSpLocks/>
          </p:cNvGrpSpPr>
          <p:nvPr/>
        </p:nvGrpSpPr>
        <p:grpSpPr bwMode="auto">
          <a:xfrm>
            <a:off x="204609" y="240981"/>
            <a:ext cx="1334691" cy="2333625"/>
            <a:chOff x="223" y="467"/>
            <a:chExt cx="1121" cy="1960"/>
          </a:xfrm>
        </p:grpSpPr>
        <p:sp>
          <p:nvSpPr>
            <p:cNvPr id="6190" name="Rectangle 4"/>
            <p:cNvSpPr>
              <a:spLocks noChangeArrowheads="1"/>
            </p:cNvSpPr>
            <p:nvPr/>
          </p:nvSpPr>
          <p:spPr bwMode="auto">
            <a:xfrm>
              <a:off x="223" y="1697"/>
              <a:ext cx="266" cy="328"/>
            </a:xfrm>
            <a:prstGeom prst="rect">
              <a:avLst/>
            </a:prstGeom>
            <a:noFill/>
            <a:ln w="12700">
              <a:noFill/>
              <a:miter lim="800000"/>
              <a:headEnd/>
              <a:tailEnd/>
            </a:ln>
          </p:spPr>
          <p:txBody>
            <a:bodyPr wrap="none" lIns="67866" tIns="33338" rIns="67866" bIns="33338">
              <a:spAutoFit/>
            </a:bodyPr>
            <a:lstStyle/>
            <a:p>
              <a:r>
                <a:rPr lang="es-ES_tradnl" sz="2100"/>
                <a:t>A</a:t>
              </a:r>
            </a:p>
          </p:txBody>
        </p:sp>
        <p:sp>
          <p:nvSpPr>
            <p:cNvPr id="6191" name="Rectangle 5"/>
            <p:cNvSpPr>
              <a:spLocks noChangeArrowheads="1"/>
            </p:cNvSpPr>
            <p:nvPr/>
          </p:nvSpPr>
          <p:spPr bwMode="auto">
            <a:xfrm>
              <a:off x="459" y="892"/>
              <a:ext cx="741" cy="466"/>
            </a:xfrm>
            <a:prstGeom prst="rect">
              <a:avLst/>
            </a:prstGeom>
            <a:solidFill>
              <a:srgbClr val="F76681"/>
            </a:solidFill>
            <a:ln w="12700">
              <a:noFill/>
              <a:miter lim="800000"/>
              <a:headEnd/>
              <a:tailEnd/>
            </a:ln>
          </p:spPr>
          <p:txBody>
            <a:bodyPr wrap="none" anchor="ctr"/>
            <a:lstStyle/>
            <a:p>
              <a:endParaRPr lang="es-ES"/>
            </a:p>
          </p:txBody>
        </p:sp>
        <p:sp>
          <p:nvSpPr>
            <p:cNvPr id="6192" name="Arc 6"/>
            <p:cNvSpPr>
              <a:spLocks/>
            </p:cNvSpPr>
            <p:nvPr/>
          </p:nvSpPr>
          <p:spPr bwMode="auto">
            <a:xfrm rot="10800000">
              <a:off x="820" y="467"/>
              <a:ext cx="374" cy="425"/>
            </a:xfrm>
            <a:custGeom>
              <a:avLst/>
              <a:gdLst>
                <a:gd name="T0" fmla="*/ 0 w 21600"/>
                <a:gd name="T1" fmla="*/ 0 h 21651"/>
                <a:gd name="T2" fmla="*/ 0 w 21600"/>
                <a:gd name="T3" fmla="*/ 0 h 21651"/>
                <a:gd name="T4" fmla="*/ 0 w 21600"/>
                <a:gd name="T5" fmla="*/ 0 h 21651"/>
                <a:gd name="T6" fmla="*/ 0 60000 65536"/>
                <a:gd name="T7" fmla="*/ 0 60000 65536"/>
                <a:gd name="T8" fmla="*/ 0 60000 65536"/>
                <a:gd name="T9" fmla="*/ 0 w 21600"/>
                <a:gd name="T10" fmla="*/ 0 h 21651"/>
                <a:gd name="T11" fmla="*/ 21600 w 21600"/>
                <a:gd name="T12" fmla="*/ 21651 h 21651"/>
              </a:gdLst>
              <a:ahLst/>
              <a:cxnLst>
                <a:cxn ang="T6">
                  <a:pos x="T0" y="T1"/>
                </a:cxn>
                <a:cxn ang="T7">
                  <a:pos x="T2" y="T3"/>
                </a:cxn>
                <a:cxn ang="T8">
                  <a:pos x="T4" y="T5"/>
                </a:cxn>
              </a:cxnLst>
              <a:rect l="T9" t="T10" r="T11" b="T12"/>
              <a:pathLst>
                <a:path w="21600" h="21651" fill="none" extrusionOk="0">
                  <a:moveTo>
                    <a:pt x="21600" y="21651"/>
                  </a:moveTo>
                  <a:cubicBezTo>
                    <a:pt x="9670" y="21651"/>
                    <a:pt x="0" y="11980"/>
                    <a:pt x="0" y="51"/>
                  </a:cubicBezTo>
                  <a:cubicBezTo>
                    <a:pt x="-1" y="34"/>
                    <a:pt x="0" y="17"/>
                    <a:pt x="0" y="0"/>
                  </a:cubicBezTo>
                </a:path>
                <a:path w="21600" h="21651" stroke="0" extrusionOk="0">
                  <a:moveTo>
                    <a:pt x="21600" y="21651"/>
                  </a:moveTo>
                  <a:cubicBezTo>
                    <a:pt x="9670" y="21651"/>
                    <a:pt x="0" y="11980"/>
                    <a:pt x="0" y="51"/>
                  </a:cubicBezTo>
                  <a:cubicBezTo>
                    <a:pt x="-1" y="34"/>
                    <a:pt x="0" y="17"/>
                    <a:pt x="0" y="0"/>
                  </a:cubicBezTo>
                  <a:lnTo>
                    <a:pt x="21600" y="51"/>
                  </a:lnTo>
                  <a:close/>
                </a:path>
              </a:pathLst>
            </a:custGeom>
            <a:solidFill>
              <a:srgbClr val="F76681"/>
            </a:solidFill>
            <a:ln w="25400" cap="rnd">
              <a:solidFill>
                <a:schemeClr val="tx1"/>
              </a:solidFill>
              <a:round/>
              <a:headEnd/>
              <a:tailEnd/>
            </a:ln>
          </p:spPr>
          <p:txBody>
            <a:bodyPr wrap="none" anchor="ctr"/>
            <a:lstStyle/>
            <a:p>
              <a:endParaRPr lang="es-ES"/>
            </a:p>
          </p:txBody>
        </p:sp>
        <p:sp>
          <p:nvSpPr>
            <p:cNvPr id="6193" name="Arc 7"/>
            <p:cNvSpPr>
              <a:spLocks/>
            </p:cNvSpPr>
            <p:nvPr/>
          </p:nvSpPr>
          <p:spPr bwMode="auto">
            <a:xfrm rot="10800000">
              <a:off x="456" y="468"/>
              <a:ext cx="368" cy="424"/>
            </a:xfrm>
            <a:custGeom>
              <a:avLst/>
              <a:gdLst>
                <a:gd name="T0" fmla="*/ 0 w 21600"/>
                <a:gd name="T1" fmla="*/ 0 h 21651"/>
                <a:gd name="T2" fmla="*/ 0 w 21600"/>
                <a:gd name="T3" fmla="*/ 0 h 21651"/>
                <a:gd name="T4" fmla="*/ 0 w 21600"/>
                <a:gd name="T5" fmla="*/ 0 h 21651"/>
                <a:gd name="T6" fmla="*/ 0 60000 65536"/>
                <a:gd name="T7" fmla="*/ 0 60000 65536"/>
                <a:gd name="T8" fmla="*/ 0 60000 65536"/>
                <a:gd name="T9" fmla="*/ 0 w 21600"/>
                <a:gd name="T10" fmla="*/ 0 h 21651"/>
                <a:gd name="T11" fmla="*/ 21600 w 21600"/>
                <a:gd name="T12" fmla="*/ 21651 h 21651"/>
              </a:gdLst>
              <a:ahLst/>
              <a:cxnLst>
                <a:cxn ang="T6">
                  <a:pos x="T0" y="T1"/>
                </a:cxn>
                <a:cxn ang="T7">
                  <a:pos x="T2" y="T3"/>
                </a:cxn>
                <a:cxn ang="T8">
                  <a:pos x="T4" y="T5"/>
                </a:cxn>
              </a:cxnLst>
              <a:rect l="T9" t="T10" r="T11" b="T12"/>
              <a:pathLst>
                <a:path w="21600" h="21651" fill="none" extrusionOk="0">
                  <a:moveTo>
                    <a:pt x="21599" y="0"/>
                  </a:moveTo>
                  <a:cubicBezTo>
                    <a:pt x="21599" y="17"/>
                    <a:pt x="21600" y="34"/>
                    <a:pt x="21600" y="51"/>
                  </a:cubicBezTo>
                  <a:cubicBezTo>
                    <a:pt x="21600" y="11980"/>
                    <a:pt x="11929" y="21650"/>
                    <a:pt x="0" y="21651"/>
                  </a:cubicBezTo>
                </a:path>
                <a:path w="21600" h="21651" stroke="0" extrusionOk="0">
                  <a:moveTo>
                    <a:pt x="21599" y="0"/>
                  </a:moveTo>
                  <a:cubicBezTo>
                    <a:pt x="21599" y="17"/>
                    <a:pt x="21600" y="34"/>
                    <a:pt x="21600" y="51"/>
                  </a:cubicBezTo>
                  <a:cubicBezTo>
                    <a:pt x="21600" y="11980"/>
                    <a:pt x="11929" y="21650"/>
                    <a:pt x="0" y="21651"/>
                  </a:cubicBezTo>
                  <a:lnTo>
                    <a:pt x="0" y="51"/>
                  </a:lnTo>
                  <a:close/>
                </a:path>
              </a:pathLst>
            </a:custGeom>
            <a:solidFill>
              <a:srgbClr val="F76681"/>
            </a:solidFill>
            <a:ln w="25400" cap="rnd">
              <a:solidFill>
                <a:schemeClr val="tx1"/>
              </a:solidFill>
              <a:round/>
              <a:headEnd/>
              <a:tailEnd/>
            </a:ln>
          </p:spPr>
          <p:txBody>
            <a:bodyPr wrap="none" anchor="ctr"/>
            <a:lstStyle/>
            <a:p>
              <a:endParaRPr lang="es-ES"/>
            </a:p>
          </p:txBody>
        </p:sp>
        <p:sp>
          <p:nvSpPr>
            <p:cNvPr id="6194" name="Line 8"/>
            <p:cNvSpPr>
              <a:spLocks noChangeShapeType="1"/>
            </p:cNvSpPr>
            <p:nvPr/>
          </p:nvSpPr>
          <p:spPr bwMode="auto">
            <a:xfrm>
              <a:off x="454" y="899"/>
              <a:ext cx="0" cy="447"/>
            </a:xfrm>
            <a:prstGeom prst="line">
              <a:avLst/>
            </a:prstGeom>
            <a:noFill/>
            <a:ln w="25400">
              <a:solidFill>
                <a:schemeClr val="tx1"/>
              </a:solidFill>
              <a:round/>
              <a:headEnd/>
              <a:tailEnd/>
            </a:ln>
          </p:spPr>
          <p:txBody>
            <a:bodyPr wrap="none" anchor="ctr"/>
            <a:lstStyle/>
            <a:p>
              <a:endParaRPr lang="es-ES"/>
            </a:p>
          </p:txBody>
        </p:sp>
        <p:sp>
          <p:nvSpPr>
            <p:cNvPr id="6195" name="Line 9"/>
            <p:cNvSpPr>
              <a:spLocks noChangeShapeType="1"/>
            </p:cNvSpPr>
            <p:nvPr/>
          </p:nvSpPr>
          <p:spPr bwMode="auto">
            <a:xfrm>
              <a:off x="1193" y="900"/>
              <a:ext cx="0" cy="443"/>
            </a:xfrm>
            <a:prstGeom prst="line">
              <a:avLst/>
            </a:prstGeom>
            <a:noFill/>
            <a:ln w="25400">
              <a:solidFill>
                <a:schemeClr val="tx1"/>
              </a:solidFill>
              <a:round/>
              <a:headEnd/>
              <a:tailEnd/>
            </a:ln>
          </p:spPr>
          <p:txBody>
            <a:bodyPr wrap="none" anchor="ctr"/>
            <a:lstStyle/>
            <a:p>
              <a:endParaRPr lang="es-ES"/>
            </a:p>
          </p:txBody>
        </p:sp>
        <p:sp>
          <p:nvSpPr>
            <p:cNvPr id="6196" name="AutoShape 10"/>
            <p:cNvSpPr>
              <a:spLocks noChangeArrowheads="1"/>
            </p:cNvSpPr>
            <p:nvPr/>
          </p:nvSpPr>
          <p:spPr bwMode="auto">
            <a:xfrm rot="5400000">
              <a:off x="396" y="1097"/>
              <a:ext cx="368" cy="96"/>
            </a:xfrm>
            <a:prstGeom prst="rtTriangle">
              <a:avLst/>
            </a:prstGeom>
            <a:solidFill>
              <a:srgbClr val="CF0E30"/>
            </a:solidFill>
            <a:ln w="12700">
              <a:solidFill>
                <a:schemeClr val="tx1"/>
              </a:solidFill>
              <a:miter lim="800000"/>
              <a:headEnd/>
              <a:tailEnd/>
            </a:ln>
          </p:spPr>
          <p:txBody>
            <a:bodyPr wrap="none" anchor="ctr"/>
            <a:lstStyle/>
            <a:p>
              <a:endParaRPr lang="es-ES"/>
            </a:p>
          </p:txBody>
        </p:sp>
        <p:sp>
          <p:nvSpPr>
            <p:cNvPr id="6197" name="AutoShape 11"/>
            <p:cNvSpPr>
              <a:spLocks noChangeArrowheads="1"/>
            </p:cNvSpPr>
            <p:nvPr/>
          </p:nvSpPr>
          <p:spPr bwMode="auto">
            <a:xfrm rot="10800000">
              <a:off x="756" y="968"/>
              <a:ext cx="384" cy="369"/>
            </a:xfrm>
            <a:prstGeom prst="rtTriangle">
              <a:avLst/>
            </a:prstGeom>
            <a:solidFill>
              <a:srgbClr val="CF0E30"/>
            </a:solidFill>
            <a:ln w="12700">
              <a:solidFill>
                <a:schemeClr val="tx1"/>
              </a:solidFill>
              <a:miter lim="800000"/>
              <a:headEnd/>
              <a:tailEnd/>
            </a:ln>
          </p:spPr>
          <p:txBody>
            <a:bodyPr wrap="none" anchor="ctr"/>
            <a:lstStyle/>
            <a:p>
              <a:endParaRPr lang="es-ES"/>
            </a:p>
          </p:txBody>
        </p:sp>
        <p:sp>
          <p:nvSpPr>
            <p:cNvPr id="6198" name="Freeform 12"/>
            <p:cNvSpPr>
              <a:spLocks/>
            </p:cNvSpPr>
            <p:nvPr/>
          </p:nvSpPr>
          <p:spPr bwMode="auto">
            <a:xfrm>
              <a:off x="568" y="894"/>
              <a:ext cx="305" cy="63"/>
            </a:xfrm>
            <a:custGeom>
              <a:avLst/>
              <a:gdLst>
                <a:gd name="T0" fmla="*/ 0 w 305"/>
                <a:gd name="T1" fmla="*/ 54 h 63"/>
                <a:gd name="T2" fmla="*/ 24 w 305"/>
                <a:gd name="T3" fmla="*/ 23 h 63"/>
                <a:gd name="T4" fmla="*/ 80 w 305"/>
                <a:gd name="T5" fmla="*/ 0 h 63"/>
                <a:gd name="T6" fmla="*/ 128 w 305"/>
                <a:gd name="T7" fmla="*/ 0 h 63"/>
                <a:gd name="T8" fmla="*/ 176 w 305"/>
                <a:gd name="T9" fmla="*/ 0 h 63"/>
                <a:gd name="T10" fmla="*/ 208 w 305"/>
                <a:gd name="T11" fmla="*/ 0 h 63"/>
                <a:gd name="T12" fmla="*/ 224 w 305"/>
                <a:gd name="T13" fmla="*/ 0 h 63"/>
                <a:gd name="T14" fmla="*/ 256 w 305"/>
                <a:gd name="T15" fmla="*/ 23 h 63"/>
                <a:gd name="T16" fmla="*/ 304 w 305"/>
                <a:gd name="T17" fmla="*/ 62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63"/>
                <a:gd name="T29" fmla="*/ 305 w 305"/>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63">
                  <a:moveTo>
                    <a:pt x="0" y="54"/>
                  </a:moveTo>
                  <a:lnTo>
                    <a:pt x="24" y="23"/>
                  </a:lnTo>
                  <a:lnTo>
                    <a:pt x="80" y="0"/>
                  </a:lnTo>
                  <a:lnTo>
                    <a:pt x="128" y="0"/>
                  </a:lnTo>
                  <a:lnTo>
                    <a:pt x="176" y="0"/>
                  </a:lnTo>
                  <a:lnTo>
                    <a:pt x="208" y="0"/>
                  </a:lnTo>
                  <a:lnTo>
                    <a:pt x="224" y="0"/>
                  </a:lnTo>
                  <a:lnTo>
                    <a:pt x="256" y="23"/>
                  </a:lnTo>
                  <a:lnTo>
                    <a:pt x="304" y="62"/>
                  </a:lnTo>
                </a:path>
              </a:pathLst>
            </a:custGeom>
            <a:noFill/>
            <a:ln w="25400" cap="rnd">
              <a:solidFill>
                <a:srgbClr val="790015"/>
              </a:solidFill>
              <a:round/>
              <a:headEnd/>
              <a:tailEnd/>
            </a:ln>
          </p:spPr>
          <p:txBody>
            <a:bodyPr/>
            <a:lstStyle/>
            <a:p>
              <a:endParaRPr lang="es-ES"/>
            </a:p>
          </p:txBody>
        </p:sp>
        <p:sp>
          <p:nvSpPr>
            <p:cNvPr id="6199" name="Line 13"/>
            <p:cNvSpPr>
              <a:spLocks noChangeShapeType="1"/>
            </p:cNvSpPr>
            <p:nvPr/>
          </p:nvSpPr>
          <p:spPr bwMode="auto">
            <a:xfrm>
              <a:off x="536" y="1434"/>
              <a:ext cx="0" cy="993"/>
            </a:xfrm>
            <a:prstGeom prst="line">
              <a:avLst/>
            </a:prstGeom>
            <a:noFill/>
            <a:ln w="50800">
              <a:solidFill>
                <a:schemeClr val="bg2"/>
              </a:solidFill>
              <a:round/>
              <a:headEnd/>
              <a:tailEnd/>
            </a:ln>
          </p:spPr>
          <p:txBody>
            <a:bodyPr wrap="none" anchor="ctr"/>
            <a:lstStyle/>
            <a:p>
              <a:endParaRPr lang="es-ES"/>
            </a:p>
          </p:txBody>
        </p:sp>
        <p:sp>
          <p:nvSpPr>
            <p:cNvPr id="6200" name="Line 14"/>
            <p:cNvSpPr>
              <a:spLocks noChangeShapeType="1"/>
            </p:cNvSpPr>
            <p:nvPr/>
          </p:nvSpPr>
          <p:spPr bwMode="auto">
            <a:xfrm>
              <a:off x="1136" y="1419"/>
              <a:ext cx="0" cy="646"/>
            </a:xfrm>
            <a:prstGeom prst="line">
              <a:avLst/>
            </a:prstGeom>
            <a:noFill/>
            <a:ln w="50800">
              <a:solidFill>
                <a:schemeClr val="bg2"/>
              </a:solidFill>
              <a:round/>
              <a:headEnd/>
              <a:tailEnd/>
            </a:ln>
          </p:spPr>
          <p:txBody>
            <a:bodyPr wrap="none" anchor="ctr"/>
            <a:lstStyle/>
            <a:p>
              <a:endParaRPr lang="es-ES"/>
            </a:p>
          </p:txBody>
        </p:sp>
        <p:sp>
          <p:nvSpPr>
            <p:cNvPr id="6201" name="Rectangle 15"/>
            <p:cNvSpPr>
              <a:spLocks noChangeArrowheads="1"/>
            </p:cNvSpPr>
            <p:nvPr/>
          </p:nvSpPr>
          <p:spPr bwMode="auto">
            <a:xfrm>
              <a:off x="320" y="1291"/>
              <a:ext cx="1024" cy="146"/>
            </a:xfrm>
            <a:prstGeom prst="rect">
              <a:avLst/>
            </a:prstGeom>
            <a:solidFill>
              <a:srgbClr val="F76681"/>
            </a:solidFill>
            <a:ln w="25400">
              <a:solidFill>
                <a:schemeClr val="tx1"/>
              </a:solidFill>
              <a:miter lim="800000"/>
              <a:headEnd/>
              <a:tailEnd/>
            </a:ln>
          </p:spPr>
          <p:txBody>
            <a:bodyPr wrap="none" anchor="ctr"/>
            <a:lstStyle/>
            <a:p>
              <a:endParaRPr lang="es-ES"/>
            </a:p>
          </p:txBody>
        </p:sp>
        <p:sp>
          <p:nvSpPr>
            <p:cNvPr id="6202" name="Rectangle 16"/>
            <p:cNvSpPr>
              <a:spLocks noChangeArrowheads="1"/>
            </p:cNvSpPr>
            <p:nvPr/>
          </p:nvSpPr>
          <p:spPr bwMode="auto">
            <a:xfrm>
              <a:off x="823" y="1720"/>
              <a:ext cx="266" cy="328"/>
            </a:xfrm>
            <a:prstGeom prst="rect">
              <a:avLst/>
            </a:prstGeom>
            <a:noFill/>
            <a:ln w="12700">
              <a:noFill/>
              <a:miter lim="800000"/>
              <a:headEnd/>
              <a:tailEnd/>
            </a:ln>
          </p:spPr>
          <p:txBody>
            <a:bodyPr wrap="none" lIns="67866" tIns="33338" rIns="67866" bIns="33338">
              <a:spAutoFit/>
            </a:bodyPr>
            <a:lstStyle/>
            <a:p>
              <a:r>
                <a:rPr lang="es-ES_tradnl" sz="2100" dirty="0"/>
                <a:t>K</a:t>
              </a:r>
            </a:p>
          </p:txBody>
        </p:sp>
      </p:grpSp>
      <p:grpSp>
        <p:nvGrpSpPr>
          <p:cNvPr id="6165" name="Group 40"/>
          <p:cNvGrpSpPr>
            <a:grpSpLocks/>
          </p:cNvGrpSpPr>
          <p:nvPr/>
        </p:nvGrpSpPr>
        <p:grpSpPr bwMode="auto">
          <a:xfrm>
            <a:off x="6038492" y="706548"/>
            <a:ext cx="2490133" cy="970926"/>
            <a:chOff x="818" y="4489"/>
            <a:chExt cx="2792" cy="980"/>
          </a:xfrm>
        </p:grpSpPr>
        <p:sp>
          <p:nvSpPr>
            <p:cNvPr id="6167" name="AutoShape 41"/>
            <p:cNvSpPr>
              <a:spLocks noChangeArrowheads="1"/>
            </p:cNvSpPr>
            <p:nvPr/>
          </p:nvSpPr>
          <p:spPr bwMode="auto">
            <a:xfrm>
              <a:off x="818" y="4489"/>
              <a:ext cx="2792" cy="980"/>
            </a:xfrm>
            <a:prstGeom prst="cube">
              <a:avLst>
                <a:gd name="adj" fmla="val 9801"/>
              </a:avLst>
            </a:prstGeom>
            <a:noFill/>
            <a:ln w="25400">
              <a:solidFill>
                <a:schemeClr val="tx1"/>
              </a:solidFill>
              <a:miter lim="800000"/>
              <a:headEnd/>
              <a:tailEnd/>
            </a:ln>
          </p:spPr>
          <p:txBody>
            <a:bodyPr wrap="none" anchor="ctr"/>
            <a:lstStyle/>
            <a:p>
              <a:endParaRPr lang="es-ES" sz="1400"/>
            </a:p>
          </p:txBody>
        </p:sp>
        <p:graphicFrame>
          <p:nvGraphicFramePr>
            <p:cNvPr id="6146" name="Object 42">
              <a:hlinkClick r:id="" action="ppaction://ole?verb=0"/>
            </p:cNvPr>
            <p:cNvGraphicFramePr>
              <a:graphicFrameLocks/>
            </p:cNvGraphicFramePr>
            <p:nvPr>
              <p:extLst>
                <p:ext uri="{D42A27DB-BD31-4B8C-83A1-F6EECF244321}">
                  <p14:modId xmlns:p14="http://schemas.microsoft.com/office/powerpoint/2010/main" val="700422842"/>
                </p:ext>
              </p:extLst>
            </p:nvPr>
          </p:nvGraphicFramePr>
          <p:xfrm>
            <a:off x="915" y="4645"/>
            <a:ext cx="2499" cy="731"/>
          </p:xfrm>
          <a:graphic>
            <a:graphicData uri="http://schemas.openxmlformats.org/presentationml/2006/ole">
              <mc:AlternateContent xmlns:mc="http://schemas.openxmlformats.org/markup-compatibility/2006">
                <mc:Choice xmlns:v="urn:schemas-microsoft-com:vml" Requires="v">
                  <p:oleObj name="Imagen" r:id="rId3" imgW="5324400" imgH="1566720" progId="">
                    <p:embed/>
                  </p:oleObj>
                </mc:Choice>
                <mc:Fallback>
                  <p:oleObj name="Imagen" r:id="rId3" imgW="5324400" imgH="1566720" progId="">
                    <p:embed/>
                    <p:pic>
                      <p:nvPicPr>
                        <p:cNvPr id="6146" name="Object 42">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4645"/>
                          <a:ext cx="2499" cy="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151" name="Rectangle 58"/>
          <p:cNvSpPr>
            <a:spLocks noChangeArrowheads="1"/>
          </p:cNvSpPr>
          <p:nvPr/>
        </p:nvSpPr>
        <p:spPr bwMode="auto">
          <a:xfrm>
            <a:off x="1701456" y="93935"/>
            <a:ext cx="5971988" cy="390493"/>
          </a:xfrm>
          <a:prstGeom prst="rect">
            <a:avLst/>
          </a:prstGeom>
          <a:noFill/>
          <a:ln w="12700">
            <a:noFill/>
            <a:miter lim="800000"/>
            <a:headEnd/>
            <a:tailEnd/>
          </a:ln>
        </p:spPr>
        <p:txBody>
          <a:bodyPr wrap="none" lIns="67866" tIns="33338" rIns="67866" bIns="33338">
            <a:spAutoFit/>
          </a:bodyPr>
          <a:lstStyle/>
          <a:p>
            <a:r>
              <a:rPr lang="es-ES_tradnl" sz="2100" dirty="0">
                <a:solidFill>
                  <a:schemeClr val="accent1"/>
                </a:solidFill>
              </a:rPr>
              <a:t>Diodos Emisores de Luz </a:t>
            </a:r>
            <a:r>
              <a:rPr lang="es-ES_tradnl" i="1" dirty="0">
                <a:solidFill>
                  <a:schemeClr val="accent1"/>
                </a:solidFill>
              </a:rPr>
              <a:t>Light </a:t>
            </a:r>
            <a:r>
              <a:rPr lang="es-ES_tradnl" i="1" dirty="0" err="1">
                <a:solidFill>
                  <a:schemeClr val="accent1"/>
                </a:solidFill>
              </a:rPr>
              <a:t>Emitting</a:t>
            </a:r>
            <a:r>
              <a:rPr lang="es-ES_tradnl" i="1" dirty="0">
                <a:solidFill>
                  <a:schemeClr val="accent1"/>
                </a:solidFill>
              </a:rPr>
              <a:t> </a:t>
            </a:r>
            <a:r>
              <a:rPr lang="es-ES_tradnl" i="1" dirty="0" err="1">
                <a:solidFill>
                  <a:schemeClr val="accent1"/>
                </a:solidFill>
              </a:rPr>
              <a:t>Diodes</a:t>
            </a:r>
            <a:r>
              <a:rPr lang="es-ES_tradnl" dirty="0">
                <a:solidFill>
                  <a:schemeClr val="accent1"/>
                </a:solidFill>
              </a:rPr>
              <a:t> </a:t>
            </a:r>
            <a:r>
              <a:rPr lang="es-ES_tradnl" i="1" dirty="0">
                <a:solidFill>
                  <a:schemeClr val="accent1"/>
                </a:solidFill>
              </a:rPr>
              <a:t>(LED)</a:t>
            </a:r>
            <a:endParaRPr lang="es-ES_tradnl" dirty="0">
              <a:solidFill>
                <a:schemeClr val="accent1"/>
              </a:solidFill>
            </a:endParaRPr>
          </a:p>
        </p:txBody>
      </p:sp>
      <p:grpSp>
        <p:nvGrpSpPr>
          <p:cNvPr id="57" name="Group 32">
            <a:extLst>
              <a:ext uri="{FF2B5EF4-FFF2-40B4-BE49-F238E27FC236}">
                <a16:creationId xmlns:a16="http://schemas.microsoft.com/office/drawing/2014/main" id="{FED7734D-41B0-48BE-993B-D56945A42C52}"/>
              </a:ext>
            </a:extLst>
          </p:cNvPr>
          <p:cNvGrpSpPr>
            <a:grpSpLocks/>
          </p:cNvGrpSpPr>
          <p:nvPr/>
        </p:nvGrpSpPr>
        <p:grpSpPr bwMode="auto">
          <a:xfrm>
            <a:off x="207618" y="2780981"/>
            <a:ext cx="3549650" cy="2051050"/>
            <a:chOff x="272" y="690"/>
            <a:chExt cx="2236" cy="1292"/>
          </a:xfrm>
        </p:grpSpPr>
        <p:sp>
          <p:nvSpPr>
            <p:cNvPr id="58" name="Line 33">
              <a:extLst>
                <a:ext uri="{FF2B5EF4-FFF2-40B4-BE49-F238E27FC236}">
                  <a16:creationId xmlns:a16="http://schemas.microsoft.com/office/drawing/2014/main" id="{FC56A664-4D34-489F-8F68-18B0A1D59C67}"/>
                </a:ext>
              </a:extLst>
            </p:cNvPr>
            <p:cNvSpPr>
              <a:spLocks noChangeShapeType="1"/>
            </p:cNvSpPr>
            <p:nvPr/>
          </p:nvSpPr>
          <p:spPr bwMode="auto">
            <a:xfrm flipH="1" flipV="1">
              <a:off x="1019" y="1078"/>
              <a:ext cx="196" cy="232"/>
            </a:xfrm>
            <a:prstGeom prst="line">
              <a:avLst/>
            </a:prstGeom>
            <a:noFill/>
            <a:ln w="76200">
              <a:solidFill>
                <a:schemeClr val="tx1"/>
              </a:solidFill>
              <a:round/>
              <a:headEnd/>
              <a:tailEnd/>
            </a:ln>
          </p:spPr>
          <p:txBody>
            <a:bodyPr wrap="none" anchor="ctr"/>
            <a:lstStyle/>
            <a:p>
              <a:endParaRPr lang="es-ES"/>
            </a:p>
          </p:txBody>
        </p:sp>
        <p:sp>
          <p:nvSpPr>
            <p:cNvPr id="60" name="Line 34">
              <a:extLst>
                <a:ext uri="{FF2B5EF4-FFF2-40B4-BE49-F238E27FC236}">
                  <a16:creationId xmlns:a16="http://schemas.microsoft.com/office/drawing/2014/main" id="{BC9D1B12-0ADF-4A7F-94DA-37A753BEBA14}"/>
                </a:ext>
              </a:extLst>
            </p:cNvPr>
            <p:cNvSpPr>
              <a:spLocks noChangeShapeType="1"/>
            </p:cNvSpPr>
            <p:nvPr/>
          </p:nvSpPr>
          <p:spPr bwMode="auto">
            <a:xfrm flipV="1">
              <a:off x="720" y="1258"/>
              <a:ext cx="0" cy="314"/>
            </a:xfrm>
            <a:prstGeom prst="line">
              <a:avLst/>
            </a:prstGeom>
            <a:noFill/>
            <a:ln w="25400">
              <a:solidFill>
                <a:schemeClr val="tx1"/>
              </a:solidFill>
              <a:round/>
              <a:headEnd/>
              <a:tailEnd/>
            </a:ln>
          </p:spPr>
          <p:txBody>
            <a:bodyPr wrap="none" anchor="ctr"/>
            <a:lstStyle/>
            <a:p>
              <a:endParaRPr lang="es-ES"/>
            </a:p>
          </p:txBody>
        </p:sp>
        <p:grpSp>
          <p:nvGrpSpPr>
            <p:cNvPr id="61" name="Group 35">
              <a:extLst>
                <a:ext uri="{FF2B5EF4-FFF2-40B4-BE49-F238E27FC236}">
                  <a16:creationId xmlns:a16="http://schemas.microsoft.com/office/drawing/2014/main" id="{8B432985-E25B-4CCB-9F96-7A5BE65FFCD7}"/>
                </a:ext>
              </a:extLst>
            </p:cNvPr>
            <p:cNvGrpSpPr>
              <a:grpSpLocks/>
            </p:cNvGrpSpPr>
            <p:nvPr/>
          </p:nvGrpSpPr>
          <p:grpSpPr bwMode="auto">
            <a:xfrm>
              <a:off x="513" y="1564"/>
              <a:ext cx="415" cy="140"/>
              <a:chOff x="1265" y="2488"/>
              <a:chExt cx="415" cy="140"/>
            </a:xfrm>
          </p:grpSpPr>
          <p:sp>
            <p:nvSpPr>
              <p:cNvPr id="90" name="Rectangle 36">
                <a:extLst>
                  <a:ext uri="{FF2B5EF4-FFF2-40B4-BE49-F238E27FC236}">
                    <a16:creationId xmlns:a16="http://schemas.microsoft.com/office/drawing/2014/main" id="{CA8EBB17-5DA1-4533-B299-F9F72285DA2D}"/>
                  </a:ext>
                </a:extLst>
              </p:cNvPr>
              <p:cNvSpPr>
                <a:spLocks noChangeArrowheads="1"/>
              </p:cNvSpPr>
              <p:nvPr/>
            </p:nvSpPr>
            <p:spPr bwMode="auto">
              <a:xfrm>
                <a:off x="1265" y="2488"/>
                <a:ext cx="415" cy="32"/>
              </a:xfrm>
              <a:prstGeom prst="rect">
                <a:avLst/>
              </a:prstGeom>
              <a:solidFill>
                <a:schemeClr val="tx2"/>
              </a:solidFill>
              <a:ln w="12700">
                <a:solidFill>
                  <a:schemeClr val="tx1"/>
                </a:solidFill>
                <a:miter lim="800000"/>
                <a:headEnd/>
                <a:tailEnd/>
              </a:ln>
            </p:spPr>
            <p:txBody>
              <a:bodyPr wrap="none" anchor="ctr"/>
              <a:lstStyle/>
              <a:p>
                <a:endParaRPr lang="es-ES"/>
              </a:p>
            </p:txBody>
          </p:sp>
          <p:sp>
            <p:nvSpPr>
              <p:cNvPr id="91" name="Rectangle 37">
                <a:extLst>
                  <a:ext uri="{FF2B5EF4-FFF2-40B4-BE49-F238E27FC236}">
                    <a16:creationId xmlns:a16="http://schemas.microsoft.com/office/drawing/2014/main" id="{283FB824-EFB2-483A-B6E6-662D81BA2656}"/>
                  </a:ext>
                </a:extLst>
              </p:cNvPr>
              <p:cNvSpPr>
                <a:spLocks noChangeArrowheads="1"/>
              </p:cNvSpPr>
              <p:nvPr/>
            </p:nvSpPr>
            <p:spPr bwMode="auto">
              <a:xfrm>
                <a:off x="1385" y="2569"/>
                <a:ext cx="192" cy="59"/>
              </a:xfrm>
              <a:prstGeom prst="rect">
                <a:avLst/>
              </a:prstGeom>
              <a:solidFill>
                <a:schemeClr val="tx2"/>
              </a:solidFill>
              <a:ln w="12700">
                <a:solidFill>
                  <a:schemeClr val="tx1"/>
                </a:solidFill>
                <a:miter lim="800000"/>
                <a:headEnd/>
                <a:tailEnd/>
              </a:ln>
            </p:spPr>
            <p:txBody>
              <a:bodyPr wrap="none" anchor="ctr"/>
              <a:lstStyle/>
              <a:p>
                <a:endParaRPr lang="es-ES"/>
              </a:p>
            </p:txBody>
          </p:sp>
        </p:grpSp>
        <p:sp>
          <p:nvSpPr>
            <p:cNvPr id="62" name="Line 38">
              <a:extLst>
                <a:ext uri="{FF2B5EF4-FFF2-40B4-BE49-F238E27FC236}">
                  <a16:creationId xmlns:a16="http://schemas.microsoft.com/office/drawing/2014/main" id="{D28A2CA8-EFAA-42BC-A647-A2EE50325F05}"/>
                </a:ext>
              </a:extLst>
            </p:cNvPr>
            <p:cNvSpPr>
              <a:spLocks noChangeShapeType="1"/>
            </p:cNvSpPr>
            <p:nvPr/>
          </p:nvSpPr>
          <p:spPr bwMode="auto">
            <a:xfrm flipV="1">
              <a:off x="720" y="1700"/>
              <a:ext cx="0" cy="277"/>
            </a:xfrm>
            <a:prstGeom prst="line">
              <a:avLst/>
            </a:prstGeom>
            <a:noFill/>
            <a:ln w="25400">
              <a:solidFill>
                <a:schemeClr val="tx1"/>
              </a:solidFill>
              <a:round/>
              <a:headEnd/>
              <a:tailEnd/>
            </a:ln>
          </p:spPr>
          <p:txBody>
            <a:bodyPr wrap="none" anchor="ctr"/>
            <a:lstStyle/>
            <a:p>
              <a:endParaRPr lang="es-ES"/>
            </a:p>
          </p:txBody>
        </p:sp>
        <p:sp>
          <p:nvSpPr>
            <p:cNvPr id="63" name="Line 39">
              <a:extLst>
                <a:ext uri="{FF2B5EF4-FFF2-40B4-BE49-F238E27FC236}">
                  <a16:creationId xmlns:a16="http://schemas.microsoft.com/office/drawing/2014/main" id="{BDAA7A62-33C9-4A35-90DF-CF8B7D00D197}"/>
                </a:ext>
              </a:extLst>
            </p:cNvPr>
            <p:cNvSpPr>
              <a:spLocks noChangeShapeType="1"/>
            </p:cNvSpPr>
            <p:nvPr/>
          </p:nvSpPr>
          <p:spPr bwMode="auto">
            <a:xfrm>
              <a:off x="715" y="1972"/>
              <a:ext cx="1451" cy="0"/>
            </a:xfrm>
            <a:prstGeom prst="line">
              <a:avLst/>
            </a:prstGeom>
            <a:noFill/>
            <a:ln w="25400">
              <a:solidFill>
                <a:schemeClr val="tx1"/>
              </a:solidFill>
              <a:round/>
              <a:headEnd/>
              <a:tailEnd/>
            </a:ln>
          </p:spPr>
          <p:txBody>
            <a:bodyPr wrap="none" anchor="ctr"/>
            <a:lstStyle/>
            <a:p>
              <a:endParaRPr lang="es-ES"/>
            </a:p>
          </p:txBody>
        </p:sp>
        <p:sp>
          <p:nvSpPr>
            <p:cNvPr id="64" name="Oval 40">
              <a:extLst>
                <a:ext uri="{FF2B5EF4-FFF2-40B4-BE49-F238E27FC236}">
                  <a16:creationId xmlns:a16="http://schemas.microsoft.com/office/drawing/2014/main" id="{6F9B4678-2187-4393-8BC0-C9BD1C67854E}"/>
                </a:ext>
              </a:extLst>
            </p:cNvPr>
            <p:cNvSpPr>
              <a:spLocks noChangeArrowheads="1"/>
            </p:cNvSpPr>
            <p:nvPr/>
          </p:nvSpPr>
          <p:spPr bwMode="auto">
            <a:xfrm>
              <a:off x="674" y="1176"/>
              <a:ext cx="92" cy="92"/>
            </a:xfrm>
            <a:prstGeom prst="ellipse">
              <a:avLst/>
            </a:prstGeom>
            <a:solidFill>
              <a:schemeClr val="tx2"/>
            </a:solidFill>
            <a:ln w="12700">
              <a:solidFill>
                <a:schemeClr val="tx1"/>
              </a:solidFill>
              <a:round/>
              <a:headEnd/>
              <a:tailEnd/>
            </a:ln>
          </p:spPr>
          <p:txBody>
            <a:bodyPr wrap="none" anchor="ctr"/>
            <a:lstStyle/>
            <a:p>
              <a:endParaRPr lang="es-ES"/>
            </a:p>
          </p:txBody>
        </p:sp>
        <p:sp>
          <p:nvSpPr>
            <p:cNvPr id="65" name="Oval 41">
              <a:extLst>
                <a:ext uri="{FF2B5EF4-FFF2-40B4-BE49-F238E27FC236}">
                  <a16:creationId xmlns:a16="http://schemas.microsoft.com/office/drawing/2014/main" id="{C1077394-0E49-4678-83E4-3279DC097EF9}"/>
                </a:ext>
              </a:extLst>
            </p:cNvPr>
            <p:cNvSpPr>
              <a:spLocks noChangeArrowheads="1"/>
            </p:cNvSpPr>
            <p:nvPr/>
          </p:nvSpPr>
          <p:spPr bwMode="auto">
            <a:xfrm>
              <a:off x="1213" y="1196"/>
              <a:ext cx="92" cy="92"/>
            </a:xfrm>
            <a:prstGeom prst="ellipse">
              <a:avLst/>
            </a:prstGeom>
            <a:solidFill>
              <a:schemeClr val="tx2"/>
            </a:solidFill>
            <a:ln w="12700">
              <a:solidFill>
                <a:schemeClr val="tx1"/>
              </a:solidFill>
              <a:round/>
              <a:headEnd/>
              <a:tailEnd/>
            </a:ln>
          </p:spPr>
          <p:txBody>
            <a:bodyPr wrap="none" anchor="ctr"/>
            <a:lstStyle/>
            <a:p>
              <a:endParaRPr lang="es-ES"/>
            </a:p>
          </p:txBody>
        </p:sp>
        <p:sp>
          <p:nvSpPr>
            <p:cNvPr id="66" name="AutoShape 42">
              <a:extLst>
                <a:ext uri="{FF2B5EF4-FFF2-40B4-BE49-F238E27FC236}">
                  <a16:creationId xmlns:a16="http://schemas.microsoft.com/office/drawing/2014/main" id="{6A604F49-2961-4238-8860-E1F9235EB131}"/>
                </a:ext>
              </a:extLst>
            </p:cNvPr>
            <p:cNvSpPr>
              <a:spLocks noChangeArrowheads="1"/>
            </p:cNvSpPr>
            <p:nvPr/>
          </p:nvSpPr>
          <p:spPr bwMode="auto">
            <a:xfrm rot="10800000" flipH="1">
              <a:off x="2044" y="1490"/>
              <a:ext cx="248" cy="164"/>
            </a:xfrm>
            <a:prstGeom prst="triangle">
              <a:avLst>
                <a:gd name="adj" fmla="val 49995"/>
              </a:avLst>
            </a:prstGeom>
            <a:noFill/>
            <a:ln w="25400">
              <a:solidFill>
                <a:schemeClr val="tx2"/>
              </a:solidFill>
              <a:miter lim="800000"/>
              <a:headEnd/>
              <a:tailEnd/>
            </a:ln>
          </p:spPr>
          <p:txBody>
            <a:bodyPr wrap="none" anchor="ctr"/>
            <a:lstStyle/>
            <a:p>
              <a:endParaRPr lang="es-ES"/>
            </a:p>
          </p:txBody>
        </p:sp>
        <p:sp>
          <p:nvSpPr>
            <p:cNvPr id="67" name="Rectangle 43">
              <a:extLst>
                <a:ext uri="{FF2B5EF4-FFF2-40B4-BE49-F238E27FC236}">
                  <a16:creationId xmlns:a16="http://schemas.microsoft.com/office/drawing/2014/main" id="{3BC9CE06-9F6F-4C88-9C15-8667C83217CD}"/>
                </a:ext>
              </a:extLst>
            </p:cNvPr>
            <p:cNvSpPr>
              <a:spLocks noChangeArrowheads="1"/>
            </p:cNvSpPr>
            <p:nvPr/>
          </p:nvSpPr>
          <p:spPr bwMode="auto">
            <a:xfrm>
              <a:off x="2040" y="1671"/>
              <a:ext cx="256" cy="39"/>
            </a:xfrm>
            <a:prstGeom prst="rect">
              <a:avLst/>
            </a:prstGeom>
            <a:solidFill>
              <a:schemeClr val="tx2"/>
            </a:solidFill>
            <a:ln w="12700">
              <a:solidFill>
                <a:schemeClr val="tx1"/>
              </a:solidFill>
              <a:miter lim="800000"/>
              <a:headEnd/>
              <a:tailEnd/>
            </a:ln>
          </p:spPr>
          <p:txBody>
            <a:bodyPr wrap="none" anchor="ctr"/>
            <a:lstStyle/>
            <a:p>
              <a:endParaRPr lang="es-ES"/>
            </a:p>
          </p:txBody>
        </p:sp>
        <p:sp>
          <p:nvSpPr>
            <p:cNvPr id="68" name="Line 44">
              <a:extLst>
                <a:ext uri="{FF2B5EF4-FFF2-40B4-BE49-F238E27FC236}">
                  <a16:creationId xmlns:a16="http://schemas.microsoft.com/office/drawing/2014/main" id="{810F7FAB-9A60-4E39-9007-239A681FE4B7}"/>
                </a:ext>
              </a:extLst>
            </p:cNvPr>
            <p:cNvSpPr>
              <a:spLocks noChangeShapeType="1"/>
            </p:cNvSpPr>
            <p:nvPr/>
          </p:nvSpPr>
          <p:spPr bwMode="auto">
            <a:xfrm flipV="1">
              <a:off x="2170" y="1031"/>
              <a:ext cx="0" cy="462"/>
            </a:xfrm>
            <a:prstGeom prst="line">
              <a:avLst/>
            </a:prstGeom>
            <a:noFill/>
            <a:ln w="25400">
              <a:solidFill>
                <a:schemeClr val="tx1"/>
              </a:solidFill>
              <a:round/>
              <a:headEnd/>
              <a:tailEnd/>
            </a:ln>
          </p:spPr>
          <p:txBody>
            <a:bodyPr wrap="none" anchor="ctr"/>
            <a:lstStyle/>
            <a:p>
              <a:endParaRPr lang="es-ES"/>
            </a:p>
          </p:txBody>
        </p:sp>
        <p:sp>
          <p:nvSpPr>
            <p:cNvPr id="69" name="Line 45">
              <a:extLst>
                <a:ext uri="{FF2B5EF4-FFF2-40B4-BE49-F238E27FC236}">
                  <a16:creationId xmlns:a16="http://schemas.microsoft.com/office/drawing/2014/main" id="{5FAF5A23-D8CC-48FF-9FD7-881440B3416F}"/>
                </a:ext>
              </a:extLst>
            </p:cNvPr>
            <p:cNvSpPr>
              <a:spLocks noChangeShapeType="1"/>
            </p:cNvSpPr>
            <p:nvPr/>
          </p:nvSpPr>
          <p:spPr bwMode="auto">
            <a:xfrm>
              <a:off x="2168" y="1700"/>
              <a:ext cx="0" cy="282"/>
            </a:xfrm>
            <a:prstGeom prst="line">
              <a:avLst/>
            </a:prstGeom>
            <a:noFill/>
            <a:ln w="25400">
              <a:solidFill>
                <a:schemeClr val="tx1"/>
              </a:solidFill>
              <a:round/>
              <a:headEnd/>
              <a:tailEnd/>
            </a:ln>
          </p:spPr>
          <p:txBody>
            <a:bodyPr wrap="none" anchor="ctr"/>
            <a:lstStyle/>
            <a:p>
              <a:endParaRPr lang="es-ES"/>
            </a:p>
          </p:txBody>
        </p:sp>
        <p:sp>
          <p:nvSpPr>
            <p:cNvPr id="70" name="Line 46">
              <a:extLst>
                <a:ext uri="{FF2B5EF4-FFF2-40B4-BE49-F238E27FC236}">
                  <a16:creationId xmlns:a16="http://schemas.microsoft.com/office/drawing/2014/main" id="{DFDB70FD-FA48-412A-802C-D0F1BA14F46D}"/>
                </a:ext>
              </a:extLst>
            </p:cNvPr>
            <p:cNvSpPr>
              <a:spLocks noChangeShapeType="1"/>
            </p:cNvSpPr>
            <p:nvPr/>
          </p:nvSpPr>
          <p:spPr bwMode="auto">
            <a:xfrm flipH="1">
              <a:off x="1680" y="1032"/>
              <a:ext cx="42" cy="91"/>
            </a:xfrm>
            <a:prstGeom prst="line">
              <a:avLst/>
            </a:prstGeom>
            <a:noFill/>
            <a:ln w="25400">
              <a:solidFill>
                <a:schemeClr val="tx1"/>
              </a:solidFill>
              <a:round/>
              <a:headEnd/>
              <a:tailEnd/>
            </a:ln>
          </p:spPr>
          <p:txBody>
            <a:bodyPr wrap="none" anchor="ctr"/>
            <a:lstStyle/>
            <a:p>
              <a:endParaRPr lang="es-ES"/>
            </a:p>
          </p:txBody>
        </p:sp>
        <p:sp>
          <p:nvSpPr>
            <p:cNvPr id="71" name="Line 47">
              <a:extLst>
                <a:ext uri="{FF2B5EF4-FFF2-40B4-BE49-F238E27FC236}">
                  <a16:creationId xmlns:a16="http://schemas.microsoft.com/office/drawing/2014/main" id="{107CAEC4-E4C0-43AA-ABED-83790499E318}"/>
                </a:ext>
              </a:extLst>
            </p:cNvPr>
            <p:cNvSpPr>
              <a:spLocks noChangeShapeType="1"/>
            </p:cNvSpPr>
            <p:nvPr/>
          </p:nvSpPr>
          <p:spPr bwMode="auto">
            <a:xfrm>
              <a:off x="1653" y="945"/>
              <a:ext cx="28" cy="175"/>
            </a:xfrm>
            <a:prstGeom prst="line">
              <a:avLst/>
            </a:prstGeom>
            <a:noFill/>
            <a:ln w="25400">
              <a:solidFill>
                <a:schemeClr val="tx1"/>
              </a:solidFill>
              <a:round/>
              <a:headEnd/>
              <a:tailEnd/>
            </a:ln>
          </p:spPr>
          <p:txBody>
            <a:bodyPr wrap="none" anchor="ctr"/>
            <a:lstStyle/>
            <a:p>
              <a:endParaRPr lang="es-ES"/>
            </a:p>
          </p:txBody>
        </p:sp>
        <p:sp>
          <p:nvSpPr>
            <p:cNvPr id="72" name="Line 48">
              <a:extLst>
                <a:ext uri="{FF2B5EF4-FFF2-40B4-BE49-F238E27FC236}">
                  <a16:creationId xmlns:a16="http://schemas.microsoft.com/office/drawing/2014/main" id="{3FDCF346-E056-4BA1-A11E-D4E11196D0D4}"/>
                </a:ext>
              </a:extLst>
            </p:cNvPr>
            <p:cNvSpPr>
              <a:spLocks noChangeShapeType="1"/>
            </p:cNvSpPr>
            <p:nvPr/>
          </p:nvSpPr>
          <p:spPr bwMode="auto">
            <a:xfrm flipH="1">
              <a:off x="1593" y="941"/>
              <a:ext cx="61" cy="174"/>
            </a:xfrm>
            <a:prstGeom prst="line">
              <a:avLst/>
            </a:prstGeom>
            <a:noFill/>
            <a:ln w="25400">
              <a:solidFill>
                <a:schemeClr val="tx1"/>
              </a:solidFill>
              <a:round/>
              <a:headEnd/>
              <a:tailEnd/>
            </a:ln>
          </p:spPr>
          <p:txBody>
            <a:bodyPr wrap="none" anchor="ctr"/>
            <a:lstStyle/>
            <a:p>
              <a:endParaRPr lang="es-ES"/>
            </a:p>
          </p:txBody>
        </p:sp>
        <p:grpSp>
          <p:nvGrpSpPr>
            <p:cNvPr id="73" name="Group 49">
              <a:extLst>
                <a:ext uri="{FF2B5EF4-FFF2-40B4-BE49-F238E27FC236}">
                  <a16:creationId xmlns:a16="http://schemas.microsoft.com/office/drawing/2014/main" id="{1EDD2897-E6F3-4BCA-919B-8C2696EB58D7}"/>
                </a:ext>
              </a:extLst>
            </p:cNvPr>
            <p:cNvGrpSpPr>
              <a:grpSpLocks/>
            </p:cNvGrpSpPr>
            <p:nvPr/>
          </p:nvGrpSpPr>
          <p:grpSpPr bwMode="auto">
            <a:xfrm>
              <a:off x="1480" y="945"/>
              <a:ext cx="87" cy="178"/>
              <a:chOff x="2250" y="1869"/>
              <a:chExt cx="87" cy="178"/>
            </a:xfrm>
          </p:grpSpPr>
          <p:sp>
            <p:nvSpPr>
              <p:cNvPr id="88" name="Line 50">
                <a:extLst>
                  <a:ext uri="{FF2B5EF4-FFF2-40B4-BE49-F238E27FC236}">
                    <a16:creationId xmlns:a16="http://schemas.microsoft.com/office/drawing/2014/main" id="{D28F6C8B-7E77-4153-889E-7ACE5FA0A1E7}"/>
                  </a:ext>
                </a:extLst>
              </p:cNvPr>
              <p:cNvSpPr>
                <a:spLocks noChangeShapeType="1"/>
              </p:cNvSpPr>
              <p:nvPr/>
            </p:nvSpPr>
            <p:spPr bwMode="auto">
              <a:xfrm>
                <a:off x="2250" y="1873"/>
                <a:ext cx="27" cy="174"/>
              </a:xfrm>
              <a:prstGeom prst="line">
                <a:avLst/>
              </a:prstGeom>
              <a:noFill/>
              <a:ln w="25400">
                <a:solidFill>
                  <a:schemeClr val="tx1"/>
                </a:solidFill>
                <a:round/>
                <a:headEnd/>
                <a:tailEnd/>
              </a:ln>
            </p:spPr>
            <p:txBody>
              <a:bodyPr wrap="none" anchor="ctr"/>
              <a:lstStyle/>
              <a:p>
                <a:endParaRPr lang="es-ES"/>
              </a:p>
            </p:txBody>
          </p:sp>
          <p:sp>
            <p:nvSpPr>
              <p:cNvPr id="89" name="Line 51">
                <a:extLst>
                  <a:ext uri="{FF2B5EF4-FFF2-40B4-BE49-F238E27FC236}">
                    <a16:creationId xmlns:a16="http://schemas.microsoft.com/office/drawing/2014/main" id="{C6D6F95A-35E5-4776-95F7-B4A0E2A29916}"/>
                  </a:ext>
                </a:extLst>
              </p:cNvPr>
              <p:cNvSpPr>
                <a:spLocks noChangeShapeType="1"/>
              </p:cNvSpPr>
              <p:nvPr/>
            </p:nvSpPr>
            <p:spPr bwMode="auto">
              <a:xfrm flipH="1">
                <a:off x="2276" y="1869"/>
                <a:ext cx="61" cy="175"/>
              </a:xfrm>
              <a:prstGeom prst="line">
                <a:avLst/>
              </a:prstGeom>
              <a:noFill/>
              <a:ln w="25400">
                <a:solidFill>
                  <a:schemeClr val="tx1"/>
                </a:solidFill>
                <a:round/>
                <a:headEnd/>
                <a:tailEnd/>
              </a:ln>
            </p:spPr>
            <p:txBody>
              <a:bodyPr wrap="none" anchor="ctr"/>
              <a:lstStyle/>
              <a:p>
                <a:endParaRPr lang="es-ES"/>
              </a:p>
            </p:txBody>
          </p:sp>
        </p:grpSp>
        <p:sp>
          <p:nvSpPr>
            <p:cNvPr id="74" name="Line 52">
              <a:extLst>
                <a:ext uri="{FF2B5EF4-FFF2-40B4-BE49-F238E27FC236}">
                  <a16:creationId xmlns:a16="http://schemas.microsoft.com/office/drawing/2014/main" id="{9292D2D3-1F24-4966-ACB4-031235B901D6}"/>
                </a:ext>
              </a:extLst>
            </p:cNvPr>
            <p:cNvSpPr>
              <a:spLocks noChangeShapeType="1"/>
            </p:cNvSpPr>
            <p:nvPr/>
          </p:nvSpPr>
          <p:spPr bwMode="auto">
            <a:xfrm>
              <a:off x="1566" y="941"/>
              <a:ext cx="28" cy="174"/>
            </a:xfrm>
            <a:prstGeom prst="line">
              <a:avLst/>
            </a:prstGeom>
            <a:noFill/>
            <a:ln w="25400">
              <a:solidFill>
                <a:schemeClr val="tx1"/>
              </a:solidFill>
              <a:round/>
              <a:headEnd/>
              <a:tailEnd/>
            </a:ln>
          </p:spPr>
          <p:txBody>
            <a:bodyPr wrap="none" anchor="ctr"/>
            <a:lstStyle/>
            <a:p>
              <a:endParaRPr lang="es-ES"/>
            </a:p>
          </p:txBody>
        </p:sp>
        <p:sp>
          <p:nvSpPr>
            <p:cNvPr id="75" name="Line 53">
              <a:extLst>
                <a:ext uri="{FF2B5EF4-FFF2-40B4-BE49-F238E27FC236}">
                  <a16:creationId xmlns:a16="http://schemas.microsoft.com/office/drawing/2014/main" id="{449EB9D5-C944-4B17-8B1E-FEBE77B36F81}"/>
                </a:ext>
              </a:extLst>
            </p:cNvPr>
            <p:cNvSpPr>
              <a:spLocks noChangeShapeType="1"/>
            </p:cNvSpPr>
            <p:nvPr/>
          </p:nvSpPr>
          <p:spPr bwMode="auto">
            <a:xfrm flipH="1">
              <a:off x="1437" y="946"/>
              <a:ext cx="42" cy="90"/>
            </a:xfrm>
            <a:prstGeom prst="line">
              <a:avLst/>
            </a:prstGeom>
            <a:noFill/>
            <a:ln w="25400">
              <a:solidFill>
                <a:schemeClr val="tx1"/>
              </a:solidFill>
              <a:round/>
              <a:headEnd/>
              <a:tailEnd/>
            </a:ln>
          </p:spPr>
          <p:txBody>
            <a:bodyPr wrap="none" anchor="ctr"/>
            <a:lstStyle/>
            <a:p>
              <a:endParaRPr lang="es-ES"/>
            </a:p>
          </p:txBody>
        </p:sp>
        <p:sp>
          <p:nvSpPr>
            <p:cNvPr id="76" name="Line 54">
              <a:extLst>
                <a:ext uri="{FF2B5EF4-FFF2-40B4-BE49-F238E27FC236}">
                  <a16:creationId xmlns:a16="http://schemas.microsoft.com/office/drawing/2014/main" id="{21BC1BFB-0888-4ACA-80BD-F7A58CA850BA}"/>
                </a:ext>
              </a:extLst>
            </p:cNvPr>
            <p:cNvSpPr>
              <a:spLocks noChangeShapeType="1"/>
            </p:cNvSpPr>
            <p:nvPr/>
          </p:nvSpPr>
          <p:spPr bwMode="auto">
            <a:xfrm>
              <a:off x="1387" y="1036"/>
              <a:ext cx="57" cy="0"/>
            </a:xfrm>
            <a:prstGeom prst="line">
              <a:avLst/>
            </a:prstGeom>
            <a:noFill/>
            <a:ln w="25400">
              <a:solidFill>
                <a:schemeClr val="tx1"/>
              </a:solidFill>
              <a:round/>
              <a:headEnd/>
              <a:tailEnd/>
            </a:ln>
          </p:spPr>
          <p:txBody>
            <a:bodyPr wrap="none" anchor="ctr"/>
            <a:lstStyle/>
            <a:p>
              <a:endParaRPr lang="es-ES"/>
            </a:p>
          </p:txBody>
        </p:sp>
        <p:sp>
          <p:nvSpPr>
            <p:cNvPr id="77" name="Line 55">
              <a:extLst>
                <a:ext uri="{FF2B5EF4-FFF2-40B4-BE49-F238E27FC236}">
                  <a16:creationId xmlns:a16="http://schemas.microsoft.com/office/drawing/2014/main" id="{0E74E9BF-24E9-4F8C-9144-DEAC6E7D9F96}"/>
                </a:ext>
              </a:extLst>
            </p:cNvPr>
            <p:cNvSpPr>
              <a:spLocks noChangeShapeType="1"/>
            </p:cNvSpPr>
            <p:nvPr/>
          </p:nvSpPr>
          <p:spPr bwMode="auto">
            <a:xfrm>
              <a:off x="1025" y="1036"/>
              <a:ext cx="362" cy="0"/>
            </a:xfrm>
            <a:prstGeom prst="line">
              <a:avLst/>
            </a:prstGeom>
            <a:noFill/>
            <a:ln w="25400">
              <a:solidFill>
                <a:schemeClr val="tx1"/>
              </a:solidFill>
              <a:round/>
              <a:headEnd/>
              <a:tailEnd/>
            </a:ln>
          </p:spPr>
          <p:txBody>
            <a:bodyPr wrap="none" anchor="ctr"/>
            <a:lstStyle/>
            <a:p>
              <a:endParaRPr lang="es-ES"/>
            </a:p>
          </p:txBody>
        </p:sp>
        <p:sp>
          <p:nvSpPr>
            <p:cNvPr id="78" name="Line 56">
              <a:extLst>
                <a:ext uri="{FF2B5EF4-FFF2-40B4-BE49-F238E27FC236}">
                  <a16:creationId xmlns:a16="http://schemas.microsoft.com/office/drawing/2014/main" id="{72B6CE64-70A2-459E-8579-3191CDB57878}"/>
                </a:ext>
              </a:extLst>
            </p:cNvPr>
            <p:cNvSpPr>
              <a:spLocks noChangeShapeType="1"/>
            </p:cNvSpPr>
            <p:nvPr/>
          </p:nvSpPr>
          <p:spPr bwMode="auto">
            <a:xfrm>
              <a:off x="1727" y="1032"/>
              <a:ext cx="448" cy="0"/>
            </a:xfrm>
            <a:prstGeom prst="line">
              <a:avLst/>
            </a:prstGeom>
            <a:noFill/>
            <a:ln w="25400">
              <a:solidFill>
                <a:schemeClr val="tx1"/>
              </a:solidFill>
              <a:round/>
              <a:headEnd/>
              <a:tailEnd/>
            </a:ln>
          </p:spPr>
          <p:txBody>
            <a:bodyPr wrap="none" anchor="ctr"/>
            <a:lstStyle/>
            <a:p>
              <a:endParaRPr lang="es-ES"/>
            </a:p>
          </p:txBody>
        </p:sp>
        <p:sp>
          <p:nvSpPr>
            <p:cNvPr id="79" name="Rectangle 57">
              <a:extLst>
                <a:ext uri="{FF2B5EF4-FFF2-40B4-BE49-F238E27FC236}">
                  <a16:creationId xmlns:a16="http://schemas.microsoft.com/office/drawing/2014/main" id="{7700BF75-D963-4820-8E80-52EFCBB8CC5C}"/>
                </a:ext>
              </a:extLst>
            </p:cNvPr>
            <p:cNvSpPr>
              <a:spLocks noChangeArrowheads="1"/>
            </p:cNvSpPr>
            <p:nvPr/>
          </p:nvSpPr>
          <p:spPr bwMode="auto">
            <a:xfrm>
              <a:off x="379" y="996"/>
              <a:ext cx="270" cy="363"/>
            </a:xfrm>
            <a:prstGeom prst="rect">
              <a:avLst/>
            </a:prstGeom>
            <a:noFill/>
            <a:ln w="12700">
              <a:noFill/>
              <a:miter lim="800000"/>
              <a:headEnd/>
              <a:tailEnd/>
            </a:ln>
          </p:spPr>
          <p:txBody>
            <a:bodyPr wrap="none" lIns="90488" tIns="44450" rIns="90488" bIns="44450">
              <a:spAutoFit/>
            </a:bodyPr>
            <a:lstStyle/>
            <a:p>
              <a:r>
                <a:rPr lang="es-ES" sz="3200" noProof="1">
                  <a:solidFill>
                    <a:schemeClr val="tx1"/>
                  </a:solidFill>
                </a:rPr>
                <a:t>b</a:t>
              </a:r>
            </a:p>
          </p:txBody>
        </p:sp>
        <p:sp>
          <p:nvSpPr>
            <p:cNvPr id="80" name="Rectangle 58">
              <a:extLst>
                <a:ext uri="{FF2B5EF4-FFF2-40B4-BE49-F238E27FC236}">
                  <a16:creationId xmlns:a16="http://schemas.microsoft.com/office/drawing/2014/main" id="{A92189C4-FB02-471E-AB2D-A86E2024C525}"/>
                </a:ext>
              </a:extLst>
            </p:cNvPr>
            <p:cNvSpPr>
              <a:spLocks noChangeArrowheads="1"/>
            </p:cNvSpPr>
            <p:nvPr/>
          </p:nvSpPr>
          <p:spPr bwMode="auto">
            <a:xfrm>
              <a:off x="1285" y="1092"/>
              <a:ext cx="256" cy="363"/>
            </a:xfrm>
            <a:prstGeom prst="rect">
              <a:avLst/>
            </a:prstGeom>
            <a:noFill/>
            <a:ln w="12700">
              <a:noFill/>
              <a:miter lim="800000"/>
              <a:headEnd/>
              <a:tailEnd/>
            </a:ln>
          </p:spPr>
          <p:txBody>
            <a:bodyPr wrap="none" lIns="90488" tIns="44450" rIns="90488" bIns="44450">
              <a:spAutoFit/>
            </a:bodyPr>
            <a:lstStyle/>
            <a:p>
              <a:r>
                <a:rPr lang="es-ES" sz="3200" noProof="1">
                  <a:solidFill>
                    <a:schemeClr val="tx1"/>
                  </a:solidFill>
                </a:rPr>
                <a:t>a</a:t>
              </a:r>
            </a:p>
          </p:txBody>
        </p:sp>
        <p:sp>
          <p:nvSpPr>
            <p:cNvPr id="81" name="Rectangle 59">
              <a:extLst>
                <a:ext uri="{FF2B5EF4-FFF2-40B4-BE49-F238E27FC236}">
                  <a16:creationId xmlns:a16="http://schemas.microsoft.com/office/drawing/2014/main" id="{06E39DF9-1C25-4C32-9922-A656BB1612B3}"/>
                </a:ext>
              </a:extLst>
            </p:cNvPr>
            <p:cNvSpPr>
              <a:spLocks noChangeArrowheads="1"/>
            </p:cNvSpPr>
            <p:nvPr/>
          </p:nvSpPr>
          <p:spPr bwMode="auto">
            <a:xfrm>
              <a:off x="272" y="1568"/>
              <a:ext cx="378" cy="363"/>
            </a:xfrm>
            <a:prstGeom prst="rect">
              <a:avLst/>
            </a:prstGeom>
            <a:noFill/>
            <a:ln w="12700">
              <a:noFill/>
              <a:miter lim="800000"/>
              <a:headEnd/>
              <a:tailEnd/>
            </a:ln>
          </p:spPr>
          <p:txBody>
            <a:bodyPr wrap="none" lIns="90488" tIns="44450" rIns="90488" bIns="44450">
              <a:spAutoFit/>
            </a:bodyPr>
            <a:lstStyle/>
            <a:p>
              <a:r>
                <a:rPr lang="es-ES" sz="3200" noProof="1">
                  <a:solidFill>
                    <a:schemeClr val="tx1"/>
                  </a:solidFill>
                </a:rPr>
                <a:t>V</a:t>
              </a:r>
              <a:r>
                <a:rPr lang="es-ES" sz="3200" baseline="-25000" noProof="1">
                  <a:solidFill>
                    <a:schemeClr val="tx1"/>
                  </a:solidFill>
                </a:rPr>
                <a:t>1</a:t>
              </a:r>
            </a:p>
          </p:txBody>
        </p:sp>
        <p:sp>
          <p:nvSpPr>
            <p:cNvPr id="82" name="Rectangle 60">
              <a:extLst>
                <a:ext uri="{FF2B5EF4-FFF2-40B4-BE49-F238E27FC236}">
                  <a16:creationId xmlns:a16="http://schemas.microsoft.com/office/drawing/2014/main" id="{FBF9E764-1BF9-4BD1-99DF-22FA69FCB82E}"/>
                </a:ext>
              </a:extLst>
            </p:cNvPr>
            <p:cNvSpPr>
              <a:spLocks noChangeArrowheads="1"/>
            </p:cNvSpPr>
            <p:nvPr/>
          </p:nvSpPr>
          <p:spPr bwMode="auto">
            <a:xfrm>
              <a:off x="1657" y="690"/>
              <a:ext cx="299" cy="363"/>
            </a:xfrm>
            <a:prstGeom prst="rect">
              <a:avLst/>
            </a:prstGeom>
            <a:noFill/>
            <a:ln w="12700">
              <a:noFill/>
              <a:miter lim="800000"/>
              <a:headEnd/>
              <a:tailEnd/>
            </a:ln>
          </p:spPr>
          <p:txBody>
            <a:bodyPr wrap="none" lIns="90488" tIns="44450" rIns="90488" bIns="44450">
              <a:spAutoFit/>
            </a:bodyPr>
            <a:lstStyle/>
            <a:p>
              <a:r>
                <a:rPr lang="es-ES" sz="3200" noProof="1">
                  <a:solidFill>
                    <a:schemeClr val="tx1"/>
                  </a:solidFill>
                </a:rPr>
                <a:t>R</a:t>
              </a:r>
            </a:p>
          </p:txBody>
        </p:sp>
        <p:sp>
          <p:nvSpPr>
            <p:cNvPr id="83" name="Freeform 61">
              <a:extLst>
                <a:ext uri="{FF2B5EF4-FFF2-40B4-BE49-F238E27FC236}">
                  <a16:creationId xmlns:a16="http://schemas.microsoft.com/office/drawing/2014/main" id="{FB0A651C-D156-489E-ACB2-3B6D818D73BD}"/>
                </a:ext>
              </a:extLst>
            </p:cNvPr>
            <p:cNvSpPr>
              <a:spLocks/>
            </p:cNvSpPr>
            <p:nvPr/>
          </p:nvSpPr>
          <p:spPr bwMode="auto">
            <a:xfrm>
              <a:off x="2038" y="930"/>
              <a:ext cx="271" cy="397"/>
            </a:xfrm>
            <a:custGeom>
              <a:avLst/>
              <a:gdLst>
                <a:gd name="T0" fmla="*/ 0 w 271"/>
                <a:gd name="T1" fmla="*/ 0 h 397"/>
                <a:gd name="T2" fmla="*/ 270 w 271"/>
                <a:gd name="T3" fmla="*/ 0 h 397"/>
                <a:gd name="T4" fmla="*/ 270 w 271"/>
                <a:gd name="T5" fmla="*/ 396 h 397"/>
                <a:gd name="T6" fmla="*/ 0 60000 65536"/>
                <a:gd name="T7" fmla="*/ 0 60000 65536"/>
                <a:gd name="T8" fmla="*/ 0 60000 65536"/>
                <a:gd name="T9" fmla="*/ 0 w 271"/>
                <a:gd name="T10" fmla="*/ 0 h 397"/>
                <a:gd name="T11" fmla="*/ 271 w 271"/>
                <a:gd name="T12" fmla="*/ 397 h 397"/>
              </a:gdLst>
              <a:ahLst/>
              <a:cxnLst>
                <a:cxn ang="T6">
                  <a:pos x="T0" y="T1"/>
                </a:cxn>
                <a:cxn ang="T7">
                  <a:pos x="T2" y="T3"/>
                </a:cxn>
                <a:cxn ang="T8">
                  <a:pos x="T4" y="T5"/>
                </a:cxn>
              </a:cxnLst>
              <a:rect l="T9" t="T10" r="T11" b="T12"/>
              <a:pathLst>
                <a:path w="271" h="397">
                  <a:moveTo>
                    <a:pt x="0" y="0"/>
                  </a:moveTo>
                  <a:lnTo>
                    <a:pt x="270" y="0"/>
                  </a:lnTo>
                  <a:lnTo>
                    <a:pt x="270" y="396"/>
                  </a:lnTo>
                </a:path>
              </a:pathLst>
            </a:custGeom>
            <a:noFill/>
            <a:ln w="25400" cap="rnd">
              <a:solidFill>
                <a:srgbClr val="008000"/>
              </a:solidFill>
              <a:round/>
              <a:headEnd/>
              <a:tailEnd type="triangle" w="med" len="med"/>
            </a:ln>
          </p:spPr>
          <p:txBody>
            <a:bodyPr/>
            <a:lstStyle/>
            <a:p>
              <a:endParaRPr lang="es-ES"/>
            </a:p>
          </p:txBody>
        </p:sp>
        <p:sp>
          <p:nvSpPr>
            <p:cNvPr id="84" name="Rectangle 62">
              <a:extLst>
                <a:ext uri="{FF2B5EF4-FFF2-40B4-BE49-F238E27FC236}">
                  <a16:creationId xmlns:a16="http://schemas.microsoft.com/office/drawing/2014/main" id="{DF87522A-C87F-425E-8385-09A24F6E446A}"/>
                </a:ext>
              </a:extLst>
            </p:cNvPr>
            <p:cNvSpPr>
              <a:spLocks noChangeArrowheads="1"/>
            </p:cNvSpPr>
            <p:nvPr/>
          </p:nvSpPr>
          <p:spPr bwMode="auto">
            <a:xfrm>
              <a:off x="2323" y="852"/>
              <a:ext cx="185" cy="363"/>
            </a:xfrm>
            <a:prstGeom prst="rect">
              <a:avLst/>
            </a:prstGeom>
            <a:noFill/>
            <a:ln w="12700">
              <a:noFill/>
              <a:miter lim="800000"/>
              <a:headEnd/>
              <a:tailEnd/>
            </a:ln>
          </p:spPr>
          <p:txBody>
            <a:bodyPr wrap="none" lIns="90488" tIns="44450" rIns="90488" bIns="44450">
              <a:spAutoFit/>
            </a:bodyPr>
            <a:lstStyle/>
            <a:p>
              <a:r>
                <a:rPr lang="es-ES" sz="3200" noProof="1">
                  <a:solidFill>
                    <a:srgbClr val="008000"/>
                  </a:solidFill>
                </a:rPr>
                <a:t>i</a:t>
              </a:r>
              <a:endParaRPr lang="es-ES" sz="3200" noProof="1">
                <a:solidFill>
                  <a:schemeClr val="accent2"/>
                </a:solidFill>
              </a:endParaRPr>
            </a:p>
          </p:txBody>
        </p:sp>
        <p:sp>
          <p:nvSpPr>
            <p:cNvPr id="85" name="Oval 63">
              <a:extLst>
                <a:ext uri="{FF2B5EF4-FFF2-40B4-BE49-F238E27FC236}">
                  <a16:creationId xmlns:a16="http://schemas.microsoft.com/office/drawing/2014/main" id="{97A3DB0A-6E74-42A8-9FF6-236102FDA764}"/>
                </a:ext>
              </a:extLst>
            </p:cNvPr>
            <p:cNvSpPr>
              <a:spLocks noChangeArrowheads="1"/>
            </p:cNvSpPr>
            <p:nvPr/>
          </p:nvSpPr>
          <p:spPr bwMode="auto">
            <a:xfrm>
              <a:off x="955" y="986"/>
              <a:ext cx="92" cy="92"/>
            </a:xfrm>
            <a:prstGeom prst="ellipse">
              <a:avLst/>
            </a:prstGeom>
            <a:solidFill>
              <a:schemeClr val="tx2"/>
            </a:solidFill>
            <a:ln w="12700">
              <a:solidFill>
                <a:schemeClr val="tx1"/>
              </a:solidFill>
              <a:round/>
              <a:headEnd/>
              <a:tailEnd/>
            </a:ln>
          </p:spPr>
          <p:txBody>
            <a:bodyPr wrap="none" anchor="ctr"/>
            <a:lstStyle/>
            <a:p>
              <a:endParaRPr lang="es-ES"/>
            </a:p>
          </p:txBody>
        </p:sp>
        <p:sp>
          <p:nvSpPr>
            <p:cNvPr id="86" name="Line 64">
              <a:extLst>
                <a:ext uri="{FF2B5EF4-FFF2-40B4-BE49-F238E27FC236}">
                  <a16:creationId xmlns:a16="http://schemas.microsoft.com/office/drawing/2014/main" id="{09C1E6A9-A83F-4791-B7F8-7F45D6C98766}"/>
                </a:ext>
              </a:extLst>
            </p:cNvPr>
            <p:cNvSpPr>
              <a:spLocks noChangeShapeType="1"/>
            </p:cNvSpPr>
            <p:nvPr/>
          </p:nvSpPr>
          <p:spPr bwMode="auto">
            <a:xfrm flipV="1">
              <a:off x="2320" y="1429"/>
              <a:ext cx="154" cy="154"/>
            </a:xfrm>
            <a:prstGeom prst="line">
              <a:avLst/>
            </a:prstGeom>
            <a:noFill/>
            <a:ln w="28575">
              <a:solidFill>
                <a:schemeClr val="tx1"/>
              </a:solidFill>
              <a:round/>
              <a:headEnd/>
              <a:tailEnd type="triangle" w="med" len="med"/>
            </a:ln>
          </p:spPr>
          <p:txBody>
            <a:bodyPr wrap="none" anchor="ctr"/>
            <a:lstStyle/>
            <a:p>
              <a:endParaRPr lang="es-ES"/>
            </a:p>
          </p:txBody>
        </p:sp>
        <p:sp>
          <p:nvSpPr>
            <p:cNvPr id="87" name="Line 65">
              <a:extLst>
                <a:ext uri="{FF2B5EF4-FFF2-40B4-BE49-F238E27FC236}">
                  <a16:creationId xmlns:a16="http://schemas.microsoft.com/office/drawing/2014/main" id="{B11F619B-9181-4BB9-A980-A30623ABCC4B}"/>
                </a:ext>
              </a:extLst>
            </p:cNvPr>
            <p:cNvSpPr>
              <a:spLocks noChangeShapeType="1"/>
            </p:cNvSpPr>
            <p:nvPr/>
          </p:nvSpPr>
          <p:spPr bwMode="auto">
            <a:xfrm flipV="1">
              <a:off x="2351" y="1525"/>
              <a:ext cx="154" cy="154"/>
            </a:xfrm>
            <a:prstGeom prst="line">
              <a:avLst/>
            </a:prstGeom>
            <a:noFill/>
            <a:ln w="28575">
              <a:solidFill>
                <a:schemeClr val="tx1"/>
              </a:solidFill>
              <a:round/>
              <a:headEnd/>
              <a:tailEnd type="triangle" w="med" len="med"/>
            </a:ln>
          </p:spPr>
          <p:txBody>
            <a:bodyPr wrap="none" anchor="ctr"/>
            <a:lstStyle/>
            <a:p>
              <a:endParaRPr lang="es-ES"/>
            </a:p>
          </p:txBody>
        </p:sp>
      </p:grpSp>
      <p:grpSp>
        <p:nvGrpSpPr>
          <p:cNvPr id="127" name="Group 72">
            <a:extLst>
              <a:ext uri="{FF2B5EF4-FFF2-40B4-BE49-F238E27FC236}">
                <a16:creationId xmlns:a16="http://schemas.microsoft.com/office/drawing/2014/main" id="{CC007259-08C0-477F-9538-C8068B26A2F1}"/>
              </a:ext>
            </a:extLst>
          </p:cNvPr>
          <p:cNvGrpSpPr>
            <a:grpSpLocks/>
          </p:cNvGrpSpPr>
          <p:nvPr/>
        </p:nvGrpSpPr>
        <p:grpSpPr bwMode="auto">
          <a:xfrm>
            <a:off x="1009375" y="3327510"/>
            <a:ext cx="627062" cy="519113"/>
            <a:chOff x="510" y="349"/>
            <a:chExt cx="395" cy="327"/>
          </a:xfrm>
        </p:grpSpPr>
        <p:sp>
          <p:nvSpPr>
            <p:cNvPr id="128" name="Line 73">
              <a:extLst>
                <a:ext uri="{FF2B5EF4-FFF2-40B4-BE49-F238E27FC236}">
                  <a16:creationId xmlns:a16="http://schemas.microsoft.com/office/drawing/2014/main" id="{6151F7DE-DE5B-4D26-B7FA-B4D89B9EC02F}"/>
                </a:ext>
              </a:extLst>
            </p:cNvPr>
            <p:cNvSpPr>
              <a:spLocks noChangeShapeType="1"/>
            </p:cNvSpPr>
            <p:nvPr/>
          </p:nvSpPr>
          <p:spPr bwMode="auto">
            <a:xfrm flipV="1">
              <a:off x="510" y="349"/>
              <a:ext cx="211" cy="244"/>
            </a:xfrm>
            <a:prstGeom prst="line">
              <a:avLst/>
            </a:prstGeom>
            <a:noFill/>
            <a:ln w="76200">
              <a:solidFill>
                <a:schemeClr val="tx1"/>
              </a:solidFill>
              <a:round/>
              <a:headEnd/>
              <a:tailEnd/>
            </a:ln>
          </p:spPr>
          <p:txBody>
            <a:bodyPr wrap="none" anchor="ctr"/>
            <a:lstStyle/>
            <a:p>
              <a:endParaRPr lang="es-ES"/>
            </a:p>
          </p:txBody>
        </p:sp>
        <p:sp>
          <p:nvSpPr>
            <p:cNvPr id="129" name="Rectangle 74">
              <a:extLst>
                <a:ext uri="{FF2B5EF4-FFF2-40B4-BE49-F238E27FC236}">
                  <a16:creationId xmlns:a16="http://schemas.microsoft.com/office/drawing/2014/main" id="{356B0533-90DA-45D9-84F1-352CE2D8D3DC}"/>
                </a:ext>
              </a:extLst>
            </p:cNvPr>
            <p:cNvSpPr>
              <a:spLocks noChangeArrowheads="1"/>
            </p:cNvSpPr>
            <p:nvPr/>
          </p:nvSpPr>
          <p:spPr bwMode="auto">
            <a:xfrm rot="19158811" flipH="1">
              <a:off x="811" y="354"/>
              <a:ext cx="69" cy="322"/>
            </a:xfrm>
            <a:prstGeom prst="rect">
              <a:avLst/>
            </a:prstGeom>
            <a:solidFill>
              <a:schemeClr val="bg1"/>
            </a:solidFill>
            <a:ln w="12700">
              <a:noFill/>
              <a:miter lim="800000"/>
              <a:headEnd/>
              <a:tailEnd/>
            </a:ln>
          </p:spPr>
          <p:txBody>
            <a:bodyPr wrap="none" anchor="ctr"/>
            <a:lstStyle/>
            <a:p>
              <a:endParaRPr lang="es-ES"/>
            </a:p>
          </p:txBody>
        </p:sp>
        <p:sp>
          <p:nvSpPr>
            <p:cNvPr id="130" name="Arc 75">
              <a:extLst>
                <a:ext uri="{FF2B5EF4-FFF2-40B4-BE49-F238E27FC236}">
                  <a16:creationId xmlns:a16="http://schemas.microsoft.com/office/drawing/2014/main" id="{7A0B4A3A-A79F-42E6-9620-2C4616E03A0B}"/>
                </a:ext>
              </a:extLst>
            </p:cNvPr>
            <p:cNvSpPr>
              <a:spLocks/>
            </p:cNvSpPr>
            <p:nvPr/>
          </p:nvSpPr>
          <p:spPr bwMode="auto">
            <a:xfrm flipH="1" flipV="1">
              <a:off x="614" y="531"/>
              <a:ext cx="291" cy="102"/>
            </a:xfrm>
            <a:custGeom>
              <a:avLst/>
              <a:gdLst>
                <a:gd name="T0" fmla="*/ 0 w 42029"/>
                <a:gd name="T1" fmla="*/ 0 h 21600"/>
                <a:gd name="T2" fmla="*/ 0 w 42029"/>
                <a:gd name="T3" fmla="*/ 0 h 21600"/>
                <a:gd name="T4" fmla="*/ 0 w 42029"/>
                <a:gd name="T5" fmla="*/ 0 h 21600"/>
                <a:gd name="T6" fmla="*/ 0 60000 65536"/>
                <a:gd name="T7" fmla="*/ 0 60000 65536"/>
                <a:gd name="T8" fmla="*/ 0 60000 65536"/>
                <a:gd name="T9" fmla="*/ 0 w 42029"/>
                <a:gd name="T10" fmla="*/ 0 h 21600"/>
                <a:gd name="T11" fmla="*/ 42029 w 42029"/>
                <a:gd name="T12" fmla="*/ 21600 h 21600"/>
              </a:gdLst>
              <a:ahLst/>
              <a:cxnLst>
                <a:cxn ang="T6">
                  <a:pos x="T0" y="T1"/>
                </a:cxn>
                <a:cxn ang="T7">
                  <a:pos x="T2" y="T3"/>
                </a:cxn>
                <a:cxn ang="T8">
                  <a:pos x="T4" y="T5"/>
                </a:cxn>
              </a:cxnLst>
              <a:rect l="T9" t="T10" r="T11" b="T12"/>
              <a:pathLst>
                <a:path w="42029" h="21600" fill="none" extrusionOk="0">
                  <a:moveTo>
                    <a:pt x="0" y="14584"/>
                  </a:moveTo>
                  <a:cubicBezTo>
                    <a:pt x="2996" y="5858"/>
                    <a:pt x="11203" y="-1"/>
                    <a:pt x="20429" y="0"/>
                  </a:cubicBezTo>
                  <a:cubicBezTo>
                    <a:pt x="32358" y="0"/>
                    <a:pt x="42029" y="9670"/>
                    <a:pt x="42029" y="21600"/>
                  </a:cubicBezTo>
                </a:path>
                <a:path w="42029" h="21600" stroke="0" extrusionOk="0">
                  <a:moveTo>
                    <a:pt x="0" y="14584"/>
                  </a:moveTo>
                  <a:cubicBezTo>
                    <a:pt x="2996" y="5858"/>
                    <a:pt x="11203" y="-1"/>
                    <a:pt x="20429" y="0"/>
                  </a:cubicBezTo>
                  <a:cubicBezTo>
                    <a:pt x="32358" y="0"/>
                    <a:pt x="42029" y="9670"/>
                    <a:pt x="42029" y="21600"/>
                  </a:cubicBezTo>
                  <a:lnTo>
                    <a:pt x="20429" y="21600"/>
                  </a:lnTo>
                  <a:close/>
                </a:path>
              </a:pathLst>
            </a:custGeom>
            <a:noFill/>
            <a:ln w="12700">
              <a:solidFill>
                <a:schemeClr val="tx1"/>
              </a:solidFill>
              <a:round/>
              <a:headEnd/>
              <a:tailEnd type="triangle" w="med" len="med"/>
            </a:ln>
          </p:spPr>
          <p:txBody>
            <a:bodyPr wrap="none" anchor="ctr"/>
            <a:lstStyle/>
            <a:p>
              <a:endParaRPr lang="es-ES"/>
            </a:p>
          </p:txBody>
        </p:sp>
      </p:grpSp>
      <p:pic>
        <p:nvPicPr>
          <p:cNvPr id="1026" name="Picture 2" descr="Why LED TVs are slimmer, brighter than LCDs">
            <a:extLst>
              <a:ext uri="{FF2B5EF4-FFF2-40B4-BE49-F238E27FC236}">
                <a16:creationId xmlns:a16="http://schemas.microsoft.com/office/drawing/2014/main" id="{55F80502-2AC6-40FE-89FB-A75DB68F7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178" y="1900712"/>
            <a:ext cx="2715865" cy="2756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CB4EE5-53BF-429E-B21C-74F0AFF5C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255" y="3423714"/>
            <a:ext cx="1196758" cy="1514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r led IR emisor y receptor 5mm— RoboTec">
            <a:extLst>
              <a:ext uri="{FF2B5EF4-FFF2-40B4-BE49-F238E27FC236}">
                <a16:creationId xmlns:a16="http://schemas.microsoft.com/office/drawing/2014/main" id="{F62B08F5-9E09-4160-8747-6E75802FA3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0868" y="599870"/>
            <a:ext cx="1185136" cy="118513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C743ECE-AF07-4CA6-AFCB-0B6EF49C6C79}"/>
              </a:ext>
            </a:extLst>
          </p:cNvPr>
          <p:cNvSpPr txBox="1"/>
          <p:nvPr/>
        </p:nvSpPr>
        <p:spPr>
          <a:xfrm>
            <a:off x="1920955" y="1670962"/>
            <a:ext cx="864339" cy="369332"/>
          </a:xfrm>
          <a:prstGeom prst="rect">
            <a:avLst/>
          </a:prstGeom>
          <a:noFill/>
        </p:spPr>
        <p:txBody>
          <a:bodyPr wrap="none" rtlCol="0">
            <a:spAutoFit/>
          </a:bodyPr>
          <a:lstStyle/>
          <a:p>
            <a:r>
              <a:rPr lang="es-ES" dirty="0"/>
              <a:t>Led IR</a:t>
            </a:r>
          </a:p>
        </p:txBody>
      </p:sp>
      <p:pic>
        <p:nvPicPr>
          <p:cNvPr id="6" name="Imagen 5">
            <a:extLst>
              <a:ext uri="{FF2B5EF4-FFF2-40B4-BE49-F238E27FC236}">
                <a16:creationId xmlns:a16="http://schemas.microsoft.com/office/drawing/2014/main" id="{3F69B5CD-963B-4F5B-9C12-4C8AEB60AAB9}"/>
              </a:ext>
            </a:extLst>
          </p:cNvPr>
          <p:cNvPicPr>
            <a:picLocks noChangeAspect="1"/>
          </p:cNvPicPr>
          <p:nvPr/>
        </p:nvPicPr>
        <p:blipFill>
          <a:blip r:embed="rId8"/>
          <a:stretch>
            <a:fillRect/>
          </a:stretch>
        </p:blipFill>
        <p:spPr>
          <a:xfrm>
            <a:off x="3508031" y="625157"/>
            <a:ext cx="2095500" cy="762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750C27-9206-46CD-94C6-C9C019F4E3D9}"/>
              </a:ext>
            </a:extLst>
          </p:cNvPr>
          <p:cNvPicPr>
            <a:picLocks noChangeAspect="1"/>
          </p:cNvPicPr>
          <p:nvPr/>
        </p:nvPicPr>
        <p:blipFill>
          <a:blip r:embed="rId2"/>
          <a:stretch>
            <a:fillRect/>
          </a:stretch>
        </p:blipFill>
        <p:spPr>
          <a:xfrm>
            <a:off x="1938588" y="1327051"/>
            <a:ext cx="5266824" cy="2969475"/>
          </a:xfrm>
          <a:prstGeom prst="rect">
            <a:avLst/>
          </a:prstGeom>
        </p:spPr>
      </p:pic>
      <p:sp>
        <p:nvSpPr>
          <p:cNvPr id="4" name="Rectangle 22">
            <a:extLst>
              <a:ext uri="{FF2B5EF4-FFF2-40B4-BE49-F238E27FC236}">
                <a16:creationId xmlns:a16="http://schemas.microsoft.com/office/drawing/2014/main" id="{2E353CF2-447B-4D8F-B815-4F9E6FD05301}"/>
              </a:ext>
            </a:extLst>
          </p:cNvPr>
          <p:cNvSpPr>
            <a:spLocks noChangeArrowheads="1"/>
          </p:cNvSpPr>
          <p:nvPr/>
        </p:nvSpPr>
        <p:spPr bwMode="auto">
          <a:xfrm>
            <a:off x="1821647" y="456481"/>
            <a:ext cx="5500705" cy="390493"/>
          </a:xfrm>
          <a:prstGeom prst="rect">
            <a:avLst/>
          </a:prstGeom>
          <a:noFill/>
          <a:ln w="12700">
            <a:noFill/>
            <a:miter lim="800000"/>
            <a:headEnd/>
            <a:tailEnd/>
          </a:ln>
        </p:spPr>
        <p:txBody>
          <a:bodyPr wrap="none" lIns="67866" tIns="33338" rIns="67866" bIns="33338">
            <a:spAutoFit/>
          </a:bodyPr>
          <a:lstStyle/>
          <a:p>
            <a:r>
              <a:rPr lang="es-ES_tradnl" sz="2100" dirty="0">
                <a:solidFill>
                  <a:schemeClr val="accent1"/>
                </a:solidFill>
              </a:rPr>
              <a:t>Comprobar diodo rectificador con multímetro</a:t>
            </a:r>
          </a:p>
        </p:txBody>
      </p:sp>
    </p:spTree>
    <p:extLst>
      <p:ext uri="{BB962C8B-B14F-4D97-AF65-F5344CB8AC3E}">
        <p14:creationId xmlns:p14="http://schemas.microsoft.com/office/powerpoint/2010/main" val="1370563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4114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6FABE953-3888-43C4-BD42-6266DD487D37}"/>
              </a:ext>
            </a:extLst>
          </p:cNvPr>
          <p:cNvSpPr>
            <a:spLocks noGrp="1"/>
          </p:cNvSpPr>
          <p:nvPr>
            <p:ph type="title"/>
          </p:nvPr>
        </p:nvSpPr>
        <p:spPr>
          <a:xfrm>
            <a:off x="230858" y="62420"/>
            <a:ext cx="8345488" cy="731837"/>
          </a:xfrm>
        </p:spPr>
        <p:txBody>
          <a:bodyPr/>
          <a:lstStyle/>
          <a:p>
            <a:r>
              <a:rPr lang="en-US" dirty="0" err="1"/>
              <a:t>Semiconductores</a:t>
            </a:r>
            <a:endParaRPr lang="en-US" dirty="0"/>
          </a:p>
        </p:txBody>
      </p:sp>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6390506D-8C44-4BB2-A641-5D18E6078878}"/>
              </a:ext>
            </a:extLst>
          </p:cNvPr>
          <p:cNvSpPr txBox="1"/>
          <p:nvPr/>
        </p:nvSpPr>
        <p:spPr>
          <a:xfrm>
            <a:off x="236022" y="878697"/>
            <a:ext cx="8671956" cy="1938992"/>
          </a:xfrm>
          <a:prstGeom prst="rect">
            <a:avLst/>
          </a:prstGeom>
          <a:noFill/>
        </p:spPr>
        <p:txBody>
          <a:bodyPr wrap="square">
            <a:spAutoFit/>
          </a:bodyPr>
          <a:lstStyle/>
          <a:p>
            <a:pPr algn="just" defTabSz="914400" eaLnBrk="0" hangingPunct="0"/>
            <a:r>
              <a:rPr kumimoji="0" lang="es-ES" altLang="es-ES" sz="1200" b="0" i="0" strike="noStrike" cap="none" normalizeH="0" baseline="0" dirty="0">
                <a:ln>
                  <a:noFill/>
                </a:ln>
                <a:effectLst/>
                <a:latin typeface="Arial" panose="020B0604020202020204" pitchFamily="34" charset="0"/>
                <a:cs typeface="Arial" panose="020B0604020202020204" pitchFamily="34" charset="0"/>
              </a:rPr>
              <a:t>Los electrones y los huecos reciben el nombre de </a:t>
            </a:r>
            <a:r>
              <a:rPr kumimoji="0" lang="es-ES" altLang="es-ES" sz="1200" b="1" i="0" strike="noStrike" cap="none" normalizeH="0" baseline="0" dirty="0">
                <a:ln>
                  <a:noFill/>
                </a:ln>
                <a:effectLst/>
                <a:latin typeface="Arial" panose="020B0604020202020204" pitchFamily="34" charset="0"/>
                <a:cs typeface="Arial" panose="020B0604020202020204" pitchFamily="34" charset="0"/>
              </a:rPr>
              <a:t>portadores</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En los semiconductores, ambos tipos de portadores contribuyen al paso de la corriente eléctrica. </a:t>
            </a:r>
          </a:p>
          <a:p>
            <a:pPr algn="just" defTabSz="914400" eaLnBrk="0" hangingPunct="0"/>
            <a:endParaRPr lang="es-ES" altLang="es-ES" sz="1200" dirty="0">
              <a:latin typeface="Arial" panose="020B0604020202020204" pitchFamily="34" charset="0"/>
              <a:cs typeface="Arial" panose="020B0604020202020204" pitchFamily="34" charset="0"/>
            </a:endParaRPr>
          </a:p>
          <a:p>
            <a:pPr algn="just" defTabSz="914400" eaLnBrk="0" hangingPunct="0"/>
            <a:r>
              <a:rPr kumimoji="0" lang="es-ES" altLang="es-ES" sz="1200" b="0" i="0" strike="noStrike" cap="none" normalizeH="0" baseline="0" dirty="0">
                <a:ln>
                  <a:noFill/>
                </a:ln>
                <a:effectLst/>
                <a:latin typeface="Arial" panose="020B0604020202020204" pitchFamily="34" charset="0"/>
                <a:cs typeface="Arial" panose="020B0604020202020204" pitchFamily="34" charset="0"/>
              </a:rPr>
              <a:t>Si se somete el cristal a una diferencia de potencial se producen dos corrientes eléctricas:</a:t>
            </a:r>
          </a:p>
          <a:p>
            <a:pPr algn="just" defTabSz="914400" eaLnBrk="0" hangingPunct="0"/>
            <a:r>
              <a:rPr kumimoji="0" lang="es-ES" altLang="es-ES" sz="1200" b="0" i="0" strike="noStrike" cap="none" normalizeH="0" baseline="0" dirty="0">
                <a:ln>
                  <a:noFill/>
                </a:ln>
                <a:effectLst/>
                <a:latin typeface="Arial" panose="020B0604020202020204" pitchFamily="34" charset="0"/>
                <a:cs typeface="Arial" panose="020B0604020202020204" pitchFamily="34" charset="0"/>
              </a:rPr>
              <a:t>Por un lado la debida al movimiento de los electrones libres de la banda de conducción, y por otro, la debida al desplazamiento de los electrones en la banda de valencia, que tenderán a </a:t>
            </a:r>
            <a:r>
              <a:rPr kumimoji="0" lang="es-ES" altLang="es-ES" sz="1200" b="0" i="1" strike="noStrike" cap="none" normalizeH="0" baseline="0" dirty="0">
                <a:ln>
                  <a:noFill/>
                </a:ln>
                <a:effectLst/>
                <a:latin typeface="Arial" panose="020B0604020202020204" pitchFamily="34" charset="0"/>
                <a:cs typeface="Arial" panose="020B0604020202020204" pitchFamily="34" charset="0"/>
              </a:rPr>
              <a:t>saltar</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a los huecos próximos, originando una </a:t>
            </a:r>
            <a:r>
              <a:rPr kumimoji="0" lang="es-ES" altLang="es-ES" sz="1200" b="1" i="0" strike="noStrike" cap="none" normalizeH="0" baseline="0" dirty="0">
                <a:ln>
                  <a:noFill/>
                </a:ln>
                <a:effectLst/>
                <a:latin typeface="Arial" panose="020B0604020202020204" pitchFamily="34" charset="0"/>
                <a:cs typeface="Arial" panose="020B0604020202020204" pitchFamily="34" charset="0"/>
              </a:rPr>
              <a:t>corriente de huecos</a:t>
            </a:r>
            <a:r>
              <a:rPr kumimoji="0" lang="es-ES" altLang="es-ES" sz="1200" b="0" i="0" strike="noStrike" cap="none" normalizeH="0" baseline="0" dirty="0">
                <a:ln>
                  <a:noFill/>
                </a:ln>
                <a:effectLst/>
                <a:latin typeface="Arial" panose="020B0604020202020204" pitchFamily="34" charset="0"/>
                <a:cs typeface="Arial" panose="020B0604020202020204" pitchFamily="34" charset="0"/>
              </a:rPr>
              <a:t> en la dirección contraria al campo eléctrico cuya velocidad y magnitud es muy inferior a la de la banda de conducción.</a:t>
            </a:r>
            <a:endParaRPr kumimoji="0" lang="es-ES" altLang="es-ES" sz="1200" b="0" i="0"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200" b="0" i="0" strike="noStrike" cap="none" normalizeH="0" baseline="0" dirty="0">
              <a:ln>
                <a:noFill/>
              </a:ln>
              <a:effectLst/>
              <a:latin typeface="Arial" panose="020B0604020202020204" pitchFamily="34" charset="0"/>
              <a:cs typeface="Arial" panose="020B0604020202020204" pitchFamily="34" charset="0"/>
            </a:endParaRPr>
          </a:p>
          <a:p>
            <a:pPr algn="just"/>
            <a:endParaRPr lang="es-ES" sz="1200" dirty="0"/>
          </a:p>
        </p:txBody>
      </p:sp>
    </p:spTree>
    <p:extLst>
      <p:ext uri="{BB962C8B-B14F-4D97-AF65-F5344CB8AC3E}">
        <p14:creationId xmlns:p14="http://schemas.microsoft.com/office/powerpoint/2010/main" val="198232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3FD9906B-1A19-4114-A3AC-931D3EF74796}"/>
              </a:ext>
            </a:extLst>
          </p:cNvPr>
          <p:cNvSpPr>
            <a:spLocks noChangeArrowheads="1"/>
          </p:cNvSpPr>
          <p:nvPr/>
        </p:nvSpPr>
        <p:spPr bwMode="auto">
          <a:xfrm>
            <a:off x="314826" y="259469"/>
            <a:ext cx="8083216" cy="47878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2400" b="1" i="0" strike="noStrike" cap="none" normalizeH="0" baseline="0" dirty="0">
                <a:ln>
                  <a:noFill/>
                </a:ln>
                <a:effectLst/>
                <a:latin typeface="Arial" panose="020B0604020202020204" pitchFamily="34" charset="0"/>
                <a:cs typeface="Arial" panose="020B0604020202020204" pitchFamily="34" charset="0"/>
              </a:rPr>
              <a:t>Semiconductor Intrínseco:</a:t>
            </a:r>
            <a:r>
              <a:rPr kumimoji="0" lang="es-ES" altLang="es-ES" sz="1400" b="1" i="0" strike="noStrike" cap="none" normalizeH="0" baseline="0" dirty="0">
                <a:ln>
                  <a:noFill/>
                </a:ln>
                <a:effectLs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es-ES" sz="1400" b="1" dirty="0">
              <a:cs typeface="Arial" panose="020B0604020202020204" pitchFamily="34" charset="0"/>
            </a:endParaRPr>
          </a:p>
          <a:p>
            <a:pPr algn="l"/>
            <a:r>
              <a:rPr lang="es-ES" sz="1400" dirty="0">
                <a:cs typeface="Arial" panose="020B0604020202020204" pitchFamily="34" charset="0"/>
              </a:rPr>
              <a:t>Un semiconductor intrínseco es un semiconductor puro. </a:t>
            </a:r>
          </a:p>
          <a:p>
            <a:pPr algn="l"/>
            <a:endParaRPr lang="es-ES" sz="1400" dirty="0">
              <a:cs typeface="Arial" panose="020B0604020202020204" pitchFamily="34" charset="0"/>
            </a:endParaRPr>
          </a:p>
          <a:p>
            <a:pPr algn="l"/>
            <a:r>
              <a:rPr lang="es-ES" sz="1400" dirty="0">
                <a:cs typeface="Arial" panose="020B0604020202020204" pitchFamily="34" charset="0"/>
              </a:rPr>
              <a:t>Un cristal de silicio es un semiconductor intrínseco si cada átomo del cristal es un átomo de silicio. A temperatura ambiente, un cristal de silicio actúa como un aislante porque sólo tiene unos pocos electrones libres y huecos producidos por el efecto de la energía térmica.</a:t>
            </a:r>
            <a:endParaRPr lang="es-ES" altLang="es-ES" sz="14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es-ES" sz="14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es-ES" sz="14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400" b="0" i="0" strike="noStrike" cap="none" normalizeH="0" baseline="0" dirty="0">
                <a:ln>
                  <a:noFill/>
                </a:ln>
                <a:effectLst/>
                <a:cs typeface="Arial" panose="020B0604020202020204" pitchFamily="34" charset="0"/>
              </a:rPr>
              <a:t>Sea "</a:t>
            </a:r>
            <a:r>
              <a:rPr kumimoji="0" lang="es-ES" altLang="es-ES" sz="1400" b="1" i="0" strike="noStrike" cap="none" normalizeH="0" baseline="0" dirty="0">
                <a:ln>
                  <a:noFill/>
                </a:ln>
                <a:effectLst/>
                <a:cs typeface="Arial" panose="020B0604020202020204" pitchFamily="34" charset="0"/>
              </a:rPr>
              <a:t>n</a:t>
            </a:r>
            <a:r>
              <a:rPr kumimoji="0" lang="es-ES" altLang="es-ES" sz="1400" b="0" i="0" strike="noStrike" cap="none" normalizeH="0" baseline="0" dirty="0">
                <a:ln>
                  <a:noFill/>
                </a:ln>
                <a:effectLst/>
                <a:cs typeface="Arial" panose="020B0604020202020204" pitchFamily="34" charset="0"/>
              </a:rPr>
              <a:t>" la concentración de electrones (cargas </a:t>
            </a:r>
            <a:r>
              <a:rPr kumimoji="0" lang="es-ES" altLang="es-ES" sz="1400" i="0" strike="noStrike" cap="none" normalizeH="0" baseline="0" dirty="0">
                <a:ln>
                  <a:noFill/>
                </a:ln>
                <a:effectLst/>
                <a:cs typeface="Arial" panose="020B0604020202020204" pitchFamily="34" charset="0"/>
              </a:rPr>
              <a:t>negativas</a:t>
            </a:r>
            <a:r>
              <a:rPr kumimoji="0" lang="es-ES" altLang="es-ES" sz="1400" i="0" strike="noStrike" cap="none" normalizeH="0" baseline="0" dirty="0">
                <a:ln>
                  <a:noFill/>
                </a:ln>
                <a:effectLst/>
                <a:latin typeface="+mj-lt"/>
                <a:cs typeface="Arial" panose="020B0604020202020204" pitchFamily="34" charset="0"/>
              </a:rPr>
              <a:t>, </a:t>
            </a:r>
            <a:r>
              <a:rPr lang="es-ES" sz="1400" dirty="0">
                <a:cs typeface="Arial" panose="020B0604020202020204" pitchFamily="34" charset="0"/>
              </a:rPr>
              <a:t>electrones/m</a:t>
            </a:r>
            <a:r>
              <a:rPr lang="es-ES" sz="1400" baseline="30000" dirty="0">
                <a:cs typeface="Arial" panose="020B0604020202020204" pitchFamily="34" charset="0"/>
              </a:rPr>
              <a:t>3</a:t>
            </a:r>
            <a:r>
              <a:rPr lang="es-ES" sz="1400" b="0" i="0" dirty="0">
                <a:solidFill>
                  <a:srgbClr val="000000"/>
                </a:solidFill>
                <a:effectLst/>
              </a:rPr>
              <a:t>)</a:t>
            </a:r>
            <a:r>
              <a:rPr kumimoji="0" lang="es-ES" altLang="es-ES" sz="1400" b="0" i="0" strike="noStrike" cap="none" normalizeH="0" baseline="0" dirty="0">
                <a:ln>
                  <a:noFill/>
                </a:ln>
                <a:effectLst/>
                <a:cs typeface="Arial" panose="020B0604020202020204" pitchFamily="34" charset="0"/>
              </a:rPr>
              <a:t>) y "</a:t>
            </a:r>
            <a:r>
              <a:rPr kumimoji="0" lang="es-ES" altLang="es-ES" sz="1400" b="1" i="0" strike="noStrike" cap="none" normalizeH="0" baseline="0" dirty="0">
                <a:ln>
                  <a:noFill/>
                </a:ln>
                <a:effectLst/>
                <a:cs typeface="Arial" panose="020B0604020202020204" pitchFamily="34" charset="0"/>
              </a:rPr>
              <a:t>p</a:t>
            </a:r>
            <a:r>
              <a:rPr kumimoji="0" lang="es-ES" altLang="es-ES" sz="1400" b="0" i="0" strike="noStrike" cap="none" normalizeH="0" baseline="0" dirty="0">
                <a:ln>
                  <a:noFill/>
                </a:ln>
                <a:effectLst/>
                <a:cs typeface="Arial" panose="020B0604020202020204" pitchFamily="34" charset="0"/>
              </a:rPr>
              <a:t>" la concentración de huecos (cargas positivas,</a:t>
            </a:r>
            <a:r>
              <a:rPr lang="es-ES" sz="1400" b="0" i="0" dirty="0">
                <a:solidFill>
                  <a:srgbClr val="000000"/>
                </a:solidFill>
                <a:effectLst/>
              </a:rPr>
              <a:t> </a:t>
            </a:r>
            <a:r>
              <a:rPr lang="es-ES" sz="1400" dirty="0">
                <a:cs typeface="Arial" panose="020B0604020202020204" pitchFamily="34" charset="0"/>
              </a:rPr>
              <a:t>huecos/m</a:t>
            </a:r>
            <a:r>
              <a:rPr lang="es-ES" sz="1400" baseline="30000" dirty="0">
                <a:cs typeface="Arial" panose="020B0604020202020204" pitchFamily="34" charset="0"/>
              </a:rPr>
              <a:t>3</a:t>
            </a:r>
            <a:r>
              <a:rPr kumimoji="0" lang="es-ES" altLang="es-ES" sz="1400" b="0" i="0" strike="noStrike" cap="none" normalizeH="0" baseline="0" dirty="0">
                <a:ln>
                  <a:noFill/>
                </a:ln>
                <a:effectLst/>
                <a:cs typeface="Arial" panose="020B0604020202020204" pitchFamily="34" charset="0"/>
              </a:rPr>
              <a:t>), se cumple entonces que</a:t>
            </a:r>
            <a:r>
              <a:rPr kumimoji="0" lang="es-ES" altLang="es-ES" sz="1400" b="1" i="0" strike="noStrike" cap="none" normalizeH="0" baseline="0" dirty="0">
                <a:ln>
                  <a:noFill/>
                </a:ln>
                <a:effectLs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600" b="1" i="0" strike="noStrike" cap="none" normalizeH="0" baseline="0" dirty="0">
                <a:ln>
                  <a:noFill/>
                </a:ln>
                <a:effectLst/>
                <a:latin typeface="Arial" panose="020B0604020202020204" pitchFamily="34" charset="0"/>
                <a:cs typeface="Arial" panose="020B0604020202020204" pitchFamily="34" charset="0"/>
              </a:rPr>
              <a:t>n=p=n</a:t>
            </a:r>
            <a:r>
              <a:rPr kumimoji="0" lang="es-ES" altLang="es-ES" sz="1600" b="1" i="0" strike="noStrike" cap="none" normalizeH="0" baseline="-30000" dirty="0">
                <a:ln>
                  <a:noFill/>
                </a:ln>
                <a:effectLst/>
                <a:latin typeface="Arial" panose="020B0604020202020204" pitchFamily="34" charset="0"/>
                <a:cs typeface="Arial" panose="020B0604020202020204" pitchFamily="34" charset="0"/>
              </a:rPr>
              <a:t>i</a:t>
            </a:r>
            <a:r>
              <a:rPr kumimoji="0" lang="es-ES" altLang="es-ES" sz="1600" b="1" i="0" strike="noStrike" cap="none" normalizeH="0" baseline="0" dirty="0">
                <a:ln>
                  <a:noFill/>
                </a:ln>
                <a:effectLst/>
                <a:latin typeface="Arial" panose="020B0604020202020204" pitchFamily="34" charset="0"/>
                <a:cs typeface="Arial" panose="020B0604020202020204" pitchFamily="34" charset="0"/>
              </a:rPr>
              <a:t> </a:t>
            </a:r>
            <a:br>
              <a:rPr kumimoji="0" lang="es-ES" altLang="es-ES" sz="1400" b="0" i="0" strike="noStrike" cap="none" normalizeH="0" baseline="0" dirty="0">
                <a:ln>
                  <a:noFill/>
                </a:ln>
                <a:effectLst/>
                <a:cs typeface="Arial" panose="020B0604020202020204" pitchFamily="34" charset="0"/>
              </a:rPr>
            </a:br>
            <a:endParaRPr kumimoji="0" lang="es-ES" altLang="es-ES" sz="1400" b="0" i="0" strike="noStrike" cap="none" normalizeH="0" baseline="0" dirty="0">
              <a:ln>
                <a:noFill/>
              </a:ln>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400" i="0" strike="noStrike" cap="none" normalizeH="0" baseline="0" dirty="0">
                <a:ln>
                  <a:noFill/>
                </a:ln>
                <a:effectLst/>
                <a:cs typeface="Arial" panose="020B0604020202020204" pitchFamily="34" charset="0"/>
              </a:rPr>
              <a:t>Donde</a:t>
            </a:r>
            <a:r>
              <a:rPr kumimoji="0" lang="es-ES" altLang="es-ES" sz="1400" b="1" i="0" strike="noStrike" cap="none" normalizeH="0" baseline="0" dirty="0">
                <a:ln>
                  <a:noFill/>
                </a:ln>
                <a:effectLst/>
                <a:cs typeface="Arial" panose="020B0604020202020204" pitchFamily="34" charset="0"/>
              </a:rPr>
              <a:t> n</a:t>
            </a:r>
            <a:r>
              <a:rPr kumimoji="0" lang="es-ES" altLang="es-ES" sz="1400" b="1" i="0" strike="noStrike" cap="none" normalizeH="0" baseline="-30000" dirty="0">
                <a:ln>
                  <a:noFill/>
                </a:ln>
                <a:effectLst/>
                <a:cs typeface="Arial" panose="020B0604020202020204" pitchFamily="34" charset="0"/>
              </a:rPr>
              <a:t>i</a:t>
            </a:r>
            <a:r>
              <a:rPr kumimoji="0" lang="es-ES" altLang="es-ES" sz="1400" b="1" i="0" strike="noStrike" cap="none" normalizeH="0" baseline="0" dirty="0">
                <a:ln>
                  <a:noFill/>
                </a:ln>
                <a:effectLst/>
                <a:cs typeface="Arial" panose="020B0604020202020204" pitchFamily="34" charset="0"/>
              </a:rPr>
              <a:t> </a:t>
            </a:r>
            <a:r>
              <a:rPr kumimoji="0" lang="es-ES" altLang="es-ES" sz="1400" b="0" i="0" strike="noStrike" cap="none" normalizeH="0" baseline="0" dirty="0">
                <a:ln>
                  <a:noFill/>
                </a:ln>
                <a:effectLst/>
                <a:cs typeface="Arial" panose="020B0604020202020204" pitchFamily="34" charset="0"/>
              </a:rPr>
              <a:t>es la </a:t>
            </a:r>
            <a:r>
              <a:rPr kumimoji="0" lang="es-ES" altLang="es-ES" sz="1400" b="1" i="0" strike="noStrike" cap="none" normalizeH="0" baseline="0" dirty="0">
                <a:ln>
                  <a:noFill/>
                </a:ln>
                <a:effectLst/>
                <a:cs typeface="Arial" panose="020B0604020202020204" pitchFamily="34" charset="0"/>
              </a:rPr>
              <a:t>concentración intrínseca</a:t>
            </a:r>
            <a:r>
              <a:rPr kumimoji="0" lang="es-ES" altLang="es-ES" sz="1400" b="0" i="0" strike="noStrike" cap="none" normalizeH="0" baseline="0" dirty="0">
                <a:ln>
                  <a:noFill/>
                </a:ln>
                <a:effectLst/>
                <a:cs typeface="Arial" panose="020B0604020202020204" pitchFamily="34" charset="0"/>
              </a:rPr>
              <a:t> del semiconductor, función exclusiva de la temperatura y del elemento en cuestión. La densidad o concentración intrínseca de portadores es muy baja</a:t>
            </a:r>
            <a:r>
              <a:rPr lang="es-ES" altLang="es-ES" sz="1400" dirty="0">
                <a:cs typeface="Arial" panose="020B0604020202020204" pitchFamily="34" charset="0"/>
              </a:rPr>
              <a:t>, por ejemplo a </a:t>
            </a:r>
            <a:r>
              <a:rPr kumimoji="0" lang="es-ES" altLang="es-ES" sz="1400" b="0" i="0" strike="noStrike" cap="none" normalizeH="0" baseline="0" dirty="0">
                <a:ln>
                  <a:noFill/>
                </a:ln>
                <a:effectLst/>
                <a:cs typeface="Arial" panose="020B0604020202020204" pitchFamily="34" charset="0"/>
              </a:rPr>
              <a:t>27 </a:t>
            </a:r>
            <a:r>
              <a:rPr kumimoji="0" lang="es-ES" altLang="es-ES" sz="1400" b="0" i="0" strike="noStrike" cap="none" normalizeH="0" baseline="0" dirty="0" err="1">
                <a:ln>
                  <a:noFill/>
                </a:ln>
                <a:effectLst/>
                <a:cs typeface="Arial" panose="020B0604020202020204" pitchFamily="34" charset="0"/>
              </a:rPr>
              <a:t>ºC</a:t>
            </a:r>
            <a:r>
              <a:rPr kumimoji="0" lang="es-ES" altLang="es-ES" sz="1400" b="0" i="0" strike="noStrike" cap="none" normalizeH="0" baseline="0" dirty="0">
                <a:ln>
                  <a:noFill/>
                </a:ln>
                <a:effectLst/>
                <a:cs typeface="Arial" panose="020B0604020202020204" pitchFamily="34" charset="0"/>
              </a:rPr>
              <a:t>: n</a:t>
            </a:r>
            <a:r>
              <a:rPr kumimoji="0" lang="es-ES" altLang="es-ES" sz="1400" b="0" i="0" strike="noStrike" cap="none" normalizeH="0" baseline="-30000" dirty="0">
                <a:ln>
                  <a:noFill/>
                </a:ln>
                <a:effectLst/>
                <a:cs typeface="Arial" panose="020B0604020202020204" pitchFamily="34" charset="0"/>
              </a:rPr>
              <a:t>i</a:t>
            </a:r>
            <a:r>
              <a:rPr kumimoji="0" lang="es-ES" altLang="es-ES" sz="1400" b="0" i="0" strike="noStrike" cap="none" normalizeH="0" baseline="0" dirty="0">
                <a:ln>
                  <a:noFill/>
                </a:ln>
                <a:effectLst/>
                <a:cs typeface="Arial" panose="020B0604020202020204" pitchFamily="34" charset="0"/>
              </a:rPr>
              <a:t>(Si) = 1.5 10</a:t>
            </a:r>
            <a:r>
              <a:rPr kumimoji="0" lang="es-ES" altLang="es-ES" sz="1400" b="0" i="0" strike="noStrike" cap="none" normalizeH="0" baseline="30000" dirty="0">
                <a:ln>
                  <a:noFill/>
                </a:ln>
                <a:effectLst/>
                <a:cs typeface="Arial" panose="020B0604020202020204" pitchFamily="34" charset="0"/>
              </a:rPr>
              <a:t>10</a:t>
            </a:r>
            <a:r>
              <a:rPr kumimoji="0" lang="es-ES" altLang="es-ES" sz="1400" b="0" i="0" strike="noStrike" cap="none" normalizeH="0" baseline="0" dirty="0">
                <a:ln>
                  <a:noFill/>
                </a:ln>
                <a:effectLst/>
                <a:cs typeface="Arial" panose="020B0604020202020204" pitchFamily="34" charset="0"/>
              </a:rPr>
              <a:t>cm</a:t>
            </a:r>
            <a:r>
              <a:rPr kumimoji="0" lang="es-ES" altLang="es-ES" sz="1400" b="0" i="0" strike="noStrike" cap="none" normalizeH="0" baseline="30000" dirty="0">
                <a:ln>
                  <a:noFill/>
                </a:ln>
                <a:effectLst/>
                <a:cs typeface="Arial" panose="020B0604020202020204" pitchFamily="34" charset="0"/>
              </a:rPr>
              <a:t>-3  </a:t>
            </a:r>
            <a:r>
              <a:rPr lang="es-ES" altLang="es-ES" sz="1400" dirty="0">
                <a:cs typeface="Arial" panose="020B0604020202020204" pitchFamily="34" charset="0"/>
              </a:rPr>
              <a:t>y</a:t>
            </a:r>
            <a:r>
              <a:rPr kumimoji="0" lang="es-ES" altLang="es-ES" sz="1400" b="0" i="0" strike="noStrike" cap="none" normalizeH="0" baseline="30000" dirty="0">
                <a:ln>
                  <a:noFill/>
                </a:ln>
                <a:effectLst/>
                <a:cs typeface="Arial" panose="020B0604020202020204" pitchFamily="34" charset="0"/>
              </a:rPr>
              <a:t> </a:t>
            </a:r>
            <a:r>
              <a:rPr kumimoji="0" lang="es-ES" altLang="es-ES" sz="1400" b="0" i="0" strike="noStrike" cap="none" normalizeH="0" baseline="0" dirty="0">
                <a:ln>
                  <a:noFill/>
                </a:ln>
                <a:effectLst/>
                <a:cs typeface="Arial" panose="020B0604020202020204" pitchFamily="34" charset="0"/>
              </a:rPr>
              <a:t>n</a:t>
            </a:r>
            <a:r>
              <a:rPr kumimoji="0" lang="es-ES" altLang="es-ES" sz="1400" b="0" i="0" strike="noStrike" cap="none" normalizeH="0" baseline="-30000" dirty="0">
                <a:ln>
                  <a:noFill/>
                </a:ln>
                <a:effectLst/>
                <a:cs typeface="Arial" panose="020B0604020202020204" pitchFamily="34" charset="0"/>
              </a:rPr>
              <a:t>i</a:t>
            </a:r>
            <a:r>
              <a:rPr kumimoji="0" lang="es-ES" altLang="es-ES" sz="1400" b="0" i="0" strike="noStrike" cap="none" normalizeH="0" baseline="0" dirty="0">
                <a:ln>
                  <a:noFill/>
                </a:ln>
                <a:effectLst/>
                <a:cs typeface="Arial" panose="020B0604020202020204" pitchFamily="34" charset="0"/>
              </a:rPr>
              <a:t>(Ge) = 2.4 10</a:t>
            </a:r>
            <a:r>
              <a:rPr kumimoji="0" lang="es-ES" altLang="es-ES" sz="1400" b="0" i="0" strike="noStrike" cap="none" normalizeH="0" baseline="30000" dirty="0">
                <a:ln>
                  <a:noFill/>
                </a:ln>
                <a:effectLst/>
                <a:cs typeface="Arial" panose="020B0604020202020204" pitchFamily="34" charset="0"/>
              </a:rPr>
              <a:t>13</a:t>
            </a:r>
            <a:r>
              <a:rPr kumimoji="0" lang="es-ES" altLang="es-ES" sz="1400" b="0" i="0" strike="noStrike" cap="none" normalizeH="0" baseline="0" dirty="0">
                <a:ln>
                  <a:noFill/>
                </a:ln>
                <a:effectLst/>
                <a:cs typeface="Arial" panose="020B0604020202020204" pitchFamily="34" charset="0"/>
              </a:rPr>
              <a:t>cm</a:t>
            </a:r>
            <a:r>
              <a:rPr kumimoji="0" lang="es-ES" altLang="es-ES" sz="1400" b="0" i="0" strike="noStrike" cap="none" normalizeH="0" baseline="30000" dirty="0">
                <a:ln>
                  <a:noFill/>
                </a:ln>
                <a:effectLst/>
                <a:cs typeface="Arial" panose="020B0604020202020204" pitchFamily="34" charset="0"/>
              </a:rPr>
              <a:t>-3</a:t>
            </a:r>
            <a:endParaRPr kumimoji="0" lang="es-ES" altLang="es-ES" sz="1400" b="0" i="0" strike="noStrike" cap="none" normalizeH="0" baseline="0" dirty="0">
              <a:ln>
                <a:noFill/>
              </a:ln>
              <a:effectLst/>
              <a:cs typeface="Arial" panose="020B0604020202020204" pitchFamily="34" charset="0"/>
            </a:endParaRPr>
          </a:p>
          <a:p>
            <a:pPr marL="457200" marR="0" lvl="1" indent="-457200" algn="just" defTabSz="914400" rtl="0" eaLnBrk="0" fontAlgn="base" latinLnBrk="0" hangingPunct="0">
              <a:lnSpc>
                <a:spcPct val="100000"/>
              </a:lnSpc>
              <a:spcBef>
                <a:spcPct val="0"/>
              </a:spcBef>
              <a:spcAft>
                <a:spcPct val="0"/>
              </a:spcAft>
              <a:buClrTx/>
              <a:buSzTx/>
              <a:buFontTx/>
              <a:buNone/>
              <a:tabLst/>
            </a:pPr>
            <a:endParaRPr kumimoji="0" lang="es-ES" altLang="es-ES" sz="1400" b="0" i="0" strike="noStrike" cap="none" normalizeH="0" baseline="0" dirty="0">
              <a:ln>
                <a:noFill/>
              </a:ln>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400" b="0" i="0" strike="noStrike" cap="none" normalizeH="0" baseline="0" dirty="0">
              <a:ln>
                <a:noFill/>
              </a:ln>
              <a:effectLst/>
              <a:cs typeface="Arial" panose="020B0604020202020204" pitchFamily="34" charset="0"/>
            </a:endParaRPr>
          </a:p>
          <a:p>
            <a:pPr algn="just" defTabSz="914400"/>
            <a:endParaRPr kumimoji="0" lang="es-ES" altLang="es-ES" sz="1400" b="0" i="0" strike="noStrike" cap="none" normalizeH="0" baseline="0" dirty="0">
              <a:ln>
                <a:noFill/>
              </a:ln>
              <a:effectLst/>
              <a:cs typeface="Arial" panose="020B0604020202020204" pitchFamily="34" charset="0"/>
            </a:endParaRPr>
          </a:p>
          <a:p>
            <a:pPr algn="just" defTabSz="914400"/>
            <a:endParaRPr kumimoji="0" lang="es-ES" altLang="es-ES" sz="1400" b="0" i="0" strike="noStrike" cap="none" normalizeH="0" baseline="0" dirty="0">
              <a:ln>
                <a:noFill/>
              </a:ln>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400" b="0" i="0" strike="noStrike" cap="none" normalizeH="0" baseline="0" dirty="0">
              <a:ln>
                <a:noFill/>
              </a:ln>
              <a:effectLst/>
              <a:cs typeface="Arial" panose="020B0604020202020204" pitchFamily="34" charset="0"/>
            </a:endParaRPr>
          </a:p>
        </p:txBody>
      </p:sp>
    </p:spTree>
    <p:extLst>
      <p:ext uri="{BB962C8B-B14F-4D97-AF65-F5344CB8AC3E}">
        <p14:creationId xmlns:p14="http://schemas.microsoft.com/office/powerpoint/2010/main" val="34359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F0960C1-10B6-4EFC-B2B8-9BB4B3B3297A}"/>
              </a:ext>
            </a:extLst>
          </p:cNvPr>
          <p:cNvSpPr>
            <a:spLocks noChangeArrowheads="1"/>
          </p:cNvSpPr>
          <p:nvPr/>
        </p:nvSpPr>
        <p:spPr bwMode="auto">
          <a:xfrm>
            <a:off x="628650" y="197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8" name="Picture 4">
            <a:extLst>
              <a:ext uri="{FF2B5EF4-FFF2-40B4-BE49-F238E27FC236}">
                <a16:creationId xmlns:a16="http://schemas.microsoft.com/office/drawing/2014/main" id="{6F2E6907-477D-464D-9B9B-782CCDA46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819" y="296953"/>
            <a:ext cx="5565367" cy="383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90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265EBAE-EBED-4E7E-AD7B-549EFBF0BF6C}"/>
              </a:ext>
            </a:extLst>
          </p:cNvPr>
          <p:cNvSpPr>
            <a:spLocks noGrp="1"/>
          </p:cNvSpPr>
          <p:nvPr>
            <p:ph type="body" sz="quarter" idx="10"/>
          </p:nvPr>
        </p:nvSpPr>
        <p:spPr>
          <a:xfrm>
            <a:off x="399256" y="361950"/>
            <a:ext cx="8345488" cy="1598613"/>
          </a:xfrm>
        </p:spPr>
        <p:txBody>
          <a:bodyPr/>
          <a:lstStyle/>
          <a:p>
            <a:pPr algn="just"/>
            <a:r>
              <a:rPr lang="es-ES" sz="1600" b="0" i="0" u="none" strike="noStrike" baseline="0" dirty="0">
                <a:latin typeface="TimesNewRoman"/>
              </a:rPr>
              <a:t>La siguiente figura muestra parte de un cristal de silicio situado entre dos placas metálicas cargadas. </a:t>
            </a:r>
          </a:p>
          <a:p>
            <a:pPr algn="just"/>
            <a:r>
              <a:rPr lang="es-ES" sz="1600" b="0" i="0" u="none" strike="noStrike" baseline="0" dirty="0">
                <a:latin typeface="TimesNewRoman"/>
              </a:rPr>
              <a:t>Supongamos que la energía térmica ha dado lugar a la creación de un electrón libre y de un hueco. </a:t>
            </a:r>
          </a:p>
          <a:p>
            <a:pPr algn="just"/>
            <a:r>
              <a:rPr lang="es-ES" sz="1600" b="0" i="0" u="none" strike="noStrike" baseline="0" dirty="0">
                <a:latin typeface="TimesNewRoman"/>
              </a:rPr>
              <a:t>El electrón libre se encuentra en un orbital de mayor energía en el extremo derecho del cristal. </a:t>
            </a:r>
          </a:p>
          <a:p>
            <a:pPr algn="just"/>
            <a:r>
              <a:rPr lang="es-ES" sz="1600" b="0" i="0" u="none" strike="noStrike" baseline="0" dirty="0">
                <a:latin typeface="TimesNewRoman"/>
              </a:rPr>
              <a:t>Puesto que la placa está cargada negativamente, los electrones libres son repelidos hacia la izquierda. </a:t>
            </a:r>
          </a:p>
          <a:p>
            <a:pPr algn="just"/>
            <a:r>
              <a:rPr lang="es-ES" sz="1600" b="0" i="0" u="none" strike="noStrike" baseline="0" dirty="0">
                <a:latin typeface="TimesNewRoman"/>
              </a:rPr>
              <a:t>Estos electrones libres pueden pasar de un orbital al siguiente de mayor nivel hasta llegar a la placa positiva.</a:t>
            </a:r>
            <a:endParaRPr lang="es-ES" sz="1400" dirty="0"/>
          </a:p>
        </p:txBody>
      </p:sp>
      <p:pic>
        <p:nvPicPr>
          <p:cNvPr id="5" name="Marcador de contenido 4">
            <a:extLst>
              <a:ext uri="{FF2B5EF4-FFF2-40B4-BE49-F238E27FC236}">
                <a16:creationId xmlns:a16="http://schemas.microsoft.com/office/drawing/2014/main" id="{D384BEE3-3300-4838-8123-C87A669A4590}"/>
              </a:ext>
            </a:extLst>
          </p:cNvPr>
          <p:cNvPicPr>
            <a:picLocks noGrp="1" noChangeAspect="1"/>
          </p:cNvPicPr>
          <p:nvPr>
            <p:ph idx="1"/>
          </p:nvPr>
        </p:nvPicPr>
        <p:blipFill>
          <a:blip r:embed="rId2"/>
          <a:stretch>
            <a:fillRect/>
          </a:stretch>
        </p:blipFill>
        <p:spPr>
          <a:xfrm>
            <a:off x="3050224" y="3004887"/>
            <a:ext cx="2912541" cy="1863725"/>
          </a:xfrm>
          <a:prstGeom prst="rect">
            <a:avLst/>
          </a:prstGeom>
        </p:spPr>
      </p:pic>
    </p:spTree>
    <p:extLst>
      <p:ext uri="{BB962C8B-B14F-4D97-AF65-F5344CB8AC3E}">
        <p14:creationId xmlns:p14="http://schemas.microsoft.com/office/powerpoint/2010/main" val="360364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11704</TotalTime>
  <Words>3036</Words>
  <Application>Microsoft Office PowerPoint</Application>
  <PresentationFormat>Presentación en pantalla (16:9)</PresentationFormat>
  <Paragraphs>405</Paragraphs>
  <Slides>58</Slides>
  <Notes>13</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4</vt:i4>
      </vt:variant>
      <vt:variant>
        <vt:lpstr>Títulos de diapositiva</vt:lpstr>
      </vt:variant>
      <vt:variant>
        <vt:i4>58</vt:i4>
      </vt:variant>
    </vt:vector>
  </HeadingPairs>
  <TitlesOfParts>
    <vt:vector size="73" baseType="lpstr">
      <vt:lpstr>Arial</vt:lpstr>
      <vt:lpstr>Arial Black</vt:lpstr>
      <vt:lpstr>Calibri</vt:lpstr>
      <vt:lpstr>Cambria Math</vt:lpstr>
      <vt:lpstr>CiscoSans ExtraLight</vt:lpstr>
      <vt:lpstr>Symbol</vt:lpstr>
      <vt:lpstr>Times New Roman</vt:lpstr>
      <vt:lpstr>TimesNewRoman</vt:lpstr>
      <vt:lpstr>TimesNewRoman,Italic</vt:lpstr>
      <vt:lpstr>Wingdings</vt:lpstr>
      <vt:lpstr>Default Theme</vt:lpstr>
      <vt:lpstr>Equation.2</vt:lpstr>
      <vt:lpstr>Equation</vt:lpstr>
      <vt:lpstr>Imagen de mapa de bits</vt:lpstr>
      <vt:lpstr>Imagen</vt:lpstr>
      <vt:lpstr>Tecnología de Computadores </vt:lpstr>
      <vt:lpstr>Índice</vt:lpstr>
      <vt:lpstr>Índice</vt:lpstr>
      <vt:lpstr>Semiconductores</vt:lpstr>
      <vt:lpstr>Semiconductores</vt:lpstr>
      <vt:lpstr>Semiconductores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unión PN: el diodo</vt:lpstr>
      <vt:lpstr>La unión PN: el diodo</vt:lpstr>
      <vt:lpstr>La unión PN: el diodo</vt:lpstr>
      <vt:lpstr>La unión PN polarizada</vt:lpstr>
      <vt:lpstr> Tipos de diodos</vt:lpstr>
      <vt:lpstr>Presentación de PowerPoint</vt:lpstr>
      <vt:lpstr>Presentación de PowerPoint</vt:lpstr>
      <vt:lpstr>Presentación de PowerPoint</vt:lpstr>
      <vt:lpstr>Presentación de PowerPoint</vt:lpstr>
      <vt:lpstr>Curva característica I-V del diodo</vt:lpstr>
      <vt:lpstr>Curva diodo Silicio</vt:lpstr>
      <vt:lpstr>Presentación de PowerPoint</vt:lpstr>
      <vt:lpstr>Curva característica I-V del diodo</vt:lpstr>
      <vt:lpstr>Curva característica I-V del diodo</vt:lpstr>
      <vt:lpstr>Modelado del diodo</vt:lpstr>
      <vt:lpstr>Modelado del diodo</vt:lpstr>
      <vt:lpstr>Modelado del diodo</vt:lpstr>
      <vt:lpstr>Modelado del diodo</vt:lpstr>
      <vt:lpstr>Resolución gráfica de circuitos con diodos</vt:lpstr>
      <vt:lpstr>Resolución de circuitos con diodos</vt:lpstr>
      <vt:lpstr>Resolución de circuitos con diodos: Varios diodos</vt:lpstr>
      <vt:lpstr>Ejemplo: cálculo R limitadora (1/3)</vt:lpstr>
      <vt:lpstr>Ejemplo: polarización inversa (2/3)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Diodo Zener</vt:lpstr>
      <vt:lpstr>Característica Diodo Zener y Modelo según zona de funcionamiento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Estefanía Cortés Ancos</cp:lastModifiedBy>
  <cp:revision>904</cp:revision>
  <dcterms:created xsi:type="dcterms:W3CDTF">2016-08-22T22:27:36Z</dcterms:created>
  <dcterms:modified xsi:type="dcterms:W3CDTF">2021-03-26T09:05:32Z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